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7" r:id="rId4"/>
    <p:sldId id="280" r:id="rId5"/>
    <p:sldId id="270" r:id="rId6"/>
    <p:sldId id="273" r:id="rId7"/>
    <p:sldId id="278" r:id="rId8"/>
    <p:sldId id="275" r:id="rId9"/>
    <p:sldId id="279" r:id="rId10"/>
    <p:sldId id="281" r:id="rId11"/>
    <p:sldId id="276" r:id="rId12"/>
    <p:sldId id="257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8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C8EC7-5B50-2645-99B5-4EE806714F84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F3020E4-2BAA-0940-84FC-2A3AD0D9F929}">
      <dgm:prSet phldrT="[Texte]"/>
      <dgm:spPr/>
      <dgm:t>
        <a:bodyPr/>
        <a:lstStyle/>
        <a:p>
          <a:r>
            <a:rPr lang="fr-FR" dirty="0" smtClean="0"/>
            <a:t>Proje</a:t>
          </a:r>
          <a:endParaRPr lang="fr-FR" dirty="0"/>
        </a:p>
      </dgm:t>
    </dgm:pt>
    <dgm:pt modelId="{FF55F247-F73E-664E-B1A5-DFE648B93874}" type="parTrans" cxnId="{544CEAEA-106A-0844-9AAA-63B3020E6F71}">
      <dgm:prSet/>
      <dgm:spPr/>
      <dgm:t>
        <a:bodyPr/>
        <a:lstStyle/>
        <a:p>
          <a:endParaRPr lang="fr-FR"/>
        </a:p>
      </dgm:t>
    </dgm:pt>
    <dgm:pt modelId="{2A006FA2-11DF-8A4D-B0FE-E4453FC963F5}" type="sibTrans" cxnId="{544CEAEA-106A-0844-9AAA-63B3020E6F71}">
      <dgm:prSet/>
      <dgm:spPr/>
      <dgm:t>
        <a:bodyPr/>
        <a:lstStyle/>
        <a:p>
          <a:endParaRPr lang="fr-FR"/>
        </a:p>
      </dgm:t>
    </dgm:pt>
    <dgm:pt modelId="{B646560D-1B15-C14D-B2B6-FDBD16C5C77D}">
      <dgm:prSet phldrT="[Texte]"/>
      <dgm:spPr/>
      <dgm:t>
        <a:bodyPr/>
        <a:lstStyle/>
        <a:p>
          <a:r>
            <a:rPr lang="fr-FR" dirty="0" smtClean="0"/>
            <a:t>Yasal</a:t>
          </a:r>
          <a:endParaRPr lang="fr-FR" dirty="0"/>
        </a:p>
      </dgm:t>
    </dgm:pt>
    <dgm:pt modelId="{8BA0F8DF-0993-A24B-AD90-2832DE5944D0}" type="parTrans" cxnId="{F50209DB-4DB3-1F42-8F24-6D955B642B3C}">
      <dgm:prSet/>
      <dgm:spPr/>
      <dgm:t>
        <a:bodyPr/>
        <a:lstStyle/>
        <a:p>
          <a:endParaRPr lang="fr-FR"/>
        </a:p>
      </dgm:t>
    </dgm:pt>
    <dgm:pt modelId="{12C04543-B4BE-3A46-A348-B6E5970A8279}" type="sibTrans" cxnId="{F50209DB-4DB3-1F42-8F24-6D955B642B3C}">
      <dgm:prSet/>
      <dgm:spPr/>
      <dgm:t>
        <a:bodyPr/>
        <a:lstStyle/>
        <a:p>
          <a:endParaRPr lang="fr-FR"/>
        </a:p>
      </dgm:t>
    </dgm:pt>
    <dgm:pt modelId="{5A6AD974-2FB1-2D44-99E9-E47F5E535D92}">
      <dgm:prSet phldrT="[Texte]"/>
      <dgm:spPr/>
      <dgm:t>
        <a:bodyPr/>
        <a:lstStyle/>
        <a:p>
          <a:r>
            <a:rPr lang="fr-FR" dirty="0" smtClean="0"/>
            <a:t>Kapasite</a:t>
          </a:r>
        </a:p>
        <a:p>
          <a:r>
            <a:rPr lang="fr-FR" dirty="0" smtClean="0"/>
            <a:t>Merkezi</a:t>
          </a:r>
        </a:p>
        <a:p>
          <a:r>
            <a:rPr lang="fr-FR" dirty="0" smtClean="0"/>
            <a:t>Yerel</a:t>
          </a:r>
          <a:endParaRPr lang="fr-FR" dirty="0"/>
        </a:p>
      </dgm:t>
    </dgm:pt>
    <dgm:pt modelId="{ED6E320D-0F8E-3747-A9E1-88C57D3D073F}" type="parTrans" cxnId="{17157CFD-EEED-E941-867B-623C5497E156}">
      <dgm:prSet/>
      <dgm:spPr/>
      <dgm:t>
        <a:bodyPr/>
        <a:lstStyle/>
        <a:p>
          <a:endParaRPr lang="fr-FR"/>
        </a:p>
      </dgm:t>
    </dgm:pt>
    <dgm:pt modelId="{EF1657CD-2EBD-8B4E-9815-1F203938CBE3}" type="sibTrans" cxnId="{17157CFD-EEED-E941-867B-623C5497E156}">
      <dgm:prSet/>
      <dgm:spPr/>
      <dgm:t>
        <a:bodyPr/>
        <a:lstStyle/>
        <a:p>
          <a:endParaRPr lang="fr-FR"/>
        </a:p>
      </dgm:t>
    </dgm:pt>
    <dgm:pt modelId="{91CA2F92-7525-0344-9F4E-9B6ABD24F27E}">
      <dgm:prSet phldrT="[Texte]"/>
      <dgm:spPr/>
      <dgm:t>
        <a:bodyPr/>
        <a:lstStyle/>
        <a:p>
          <a:r>
            <a:rPr lang="fr-FR" dirty="0" smtClean="0"/>
            <a:t>Yerel Yönetişim</a:t>
          </a:r>
          <a:endParaRPr lang="fr-FR" dirty="0"/>
        </a:p>
      </dgm:t>
    </dgm:pt>
    <dgm:pt modelId="{73BB54EF-68EA-D644-9083-C9DE9ED8F9DE}" type="parTrans" cxnId="{895898E4-F402-4445-9F52-66B5BE3ECE5B}">
      <dgm:prSet/>
      <dgm:spPr/>
      <dgm:t>
        <a:bodyPr/>
        <a:lstStyle/>
        <a:p>
          <a:endParaRPr lang="fr-FR"/>
        </a:p>
      </dgm:t>
    </dgm:pt>
    <dgm:pt modelId="{2ECE7E26-831D-804B-97BE-2FDD0F3D6C4C}" type="sibTrans" cxnId="{895898E4-F402-4445-9F52-66B5BE3ECE5B}">
      <dgm:prSet/>
      <dgm:spPr/>
      <dgm:t>
        <a:bodyPr/>
        <a:lstStyle/>
        <a:p>
          <a:endParaRPr lang="fr-FR"/>
        </a:p>
      </dgm:t>
    </dgm:pt>
    <dgm:pt modelId="{470BB2D7-C937-4A4D-95DD-D3DF9ACCF2D6}" type="pres">
      <dgm:prSet presAssocID="{210C8EC7-5B50-2645-99B5-4EE806714F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8E6BD86-6F4F-4F45-8F78-C92C40369898}" type="pres">
      <dgm:prSet presAssocID="{2F3020E4-2BAA-0940-84FC-2A3AD0D9F929}" presName="hierRoot1" presStyleCnt="0">
        <dgm:presLayoutVars>
          <dgm:hierBranch val="init"/>
        </dgm:presLayoutVars>
      </dgm:prSet>
      <dgm:spPr/>
    </dgm:pt>
    <dgm:pt modelId="{76C6BC5D-2819-544B-9436-46065AF63493}" type="pres">
      <dgm:prSet presAssocID="{2F3020E4-2BAA-0940-84FC-2A3AD0D9F929}" presName="rootComposite1" presStyleCnt="0"/>
      <dgm:spPr/>
    </dgm:pt>
    <dgm:pt modelId="{5FDE483B-B63A-7142-8231-50CAF02F68B2}" type="pres">
      <dgm:prSet presAssocID="{2F3020E4-2BAA-0940-84FC-2A3AD0D9F92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C2CB43-C808-8840-B280-4750268AB7CC}" type="pres">
      <dgm:prSet presAssocID="{2F3020E4-2BAA-0940-84FC-2A3AD0D9F929}" presName="rootConnector1" presStyleLbl="node1" presStyleIdx="0" presStyleCnt="0"/>
      <dgm:spPr/>
      <dgm:t>
        <a:bodyPr/>
        <a:lstStyle/>
        <a:p>
          <a:endParaRPr lang="fr-FR"/>
        </a:p>
      </dgm:t>
    </dgm:pt>
    <dgm:pt modelId="{3398E9D5-5FD4-3647-AA8B-D3656F406874}" type="pres">
      <dgm:prSet presAssocID="{2F3020E4-2BAA-0940-84FC-2A3AD0D9F929}" presName="hierChild2" presStyleCnt="0"/>
      <dgm:spPr/>
    </dgm:pt>
    <dgm:pt modelId="{16114E00-AF8C-CD43-9573-0CEC5AF778E5}" type="pres">
      <dgm:prSet presAssocID="{8BA0F8DF-0993-A24B-AD90-2832DE5944D0}" presName="Name37" presStyleLbl="parChTrans1D2" presStyleIdx="0" presStyleCnt="3"/>
      <dgm:spPr/>
      <dgm:t>
        <a:bodyPr/>
        <a:lstStyle/>
        <a:p>
          <a:endParaRPr lang="fr-FR"/>
        </a:p>
      </dgm:t>
    </dgm:pt>
    <dgm:pt modelId="{C32A93B4-B447-CD41-AE95-F4DF97731487}" type="pres">
      <dgm:prSet presAssocID="{B646560D-1B15-C14D-B2B6-FDBD16C5C77D}" presName="hierRoot2" presStyleCnt="0">
        <dgm:presLayoutVars>
          <dgm:hierBranch val="init"/>
        </dgm:presLayoutVars>
      </dgm:prSet>
      <dgm:spPr/>
    </dgm:pt>
    <dgm:pt modelId="{D5B2075C-45BD-744B-A936-E11099B10255}" type="pres">
      <dgm:prSet presAssocID="{B646560D-1B15-C14D-B2B6-FDBD16C5C77D}" presName="rootComposite" presStyleCnt="0"/>
      <dgm:spPr/>
    </dgm:pt>
    <dgm:pt modelId="{C8275FE4-0A31-3F49-BE46-B29AD56B2045}" type="pres">
      <dgm:prSet presAssocID="{B646560D-1B15-C14D-B2B6-FDBD16C5C77D}" presName="rootText" presStyleLbl="node2" presStyleIdx="0" presStyleCnt="3" custScaleY="14524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186906-379E-EB49-975C-998AC3136916}" type="pres">
      <dgm:prSet presAssocID="{B646560D-1B15-C14D-B2B6-FDBD16C5C77D}" presName="rootConnector" presStyleLbl="node2" presStyleIdx="0" presStyleCnt="3"/>
      <dgm:spPr/>
      <dgm:t>
        <a:bodyPr/>
        <a:lstStyle/>
        <a:p>
          <a:endParaRPr lang="fr-FR"/>
        </a:p>
      </dgm:t>
    </dgm:pt>
    <dgm:pt modelId="{85894037-371A-FE40-9576-F455F772B1CA}" type="pres">
      <dgm:prSet presAssocID="{B646560D-1B15-C14D-B2B6-FDBD16C5C77D}" presName="hierChild4" presStyleCnt="0"/>
      <dgm:spPr/>
    </dgm:pt>
    <dgm:pt modelId="{BD8C2A53-C689-4344-9D57-45DA7FBF6CBA}" type="pres">
      <dgm:prSet presAssocID="{B646560D-1B15-C14D-B2B6-FDBD16C5C77D}" presName="hierChild5" presStyleCnt="0"/>
      <dgm:spPr/>
    </dgm:pt>
    <dgm:pt modelId="{4EB8C9E4-653B-A041-8DA2-24D79C78A9C6}" type="pres">
      <dgm:prSet presAssocID="{ED6E320D-0F8E-3747-A9E1-88C57D3D073F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41BF794-6DAC-1249-A400-C023BB188B4A}" type="pres">
      <dgm:prSet presAssocID="{5A6AD974-2FB1-2D44-99E9-E47F5E535D92}" presName="hierRoot2" presStyleCnt="0">
        <dgm:presLayoutVars>
          <dgm:hierBranch val="init"/>
        </dgm:presLayoutVars>
      </dgm:prSet>
      <dgm:spPr/>
    </dgm:pt>
    <dgm:pt modelId="{19A5D1A3-4AF4-854B-94E0-1650F8221229}" type="pres">
      <dgm:prSet presAssocID="{5A6AD974-2FB1-2D44-99E9-E47F5E535D92}" presName="rootComposite" presStyleCnt="0"/>
      <dgm:spPr/>
    </dgm:pt>
    <dgm:pt modelId="{FDA0D1B1-C9ED-B749-9F6B-B023586384F5}" type="pres">
      <dgm:prSet presAssocID="{5A6AD974-2FB1-2D44-99E9-E47F5E535D92}" presName="rootText" presStyleLbl="node2" presStyleIdx="1" presStyleCnt="3" custScaleY="23422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655A4BD-910D-5B42-895A-3C26BD98D327}" type="pres">
      <dgm:prSet presAssocID="{5A6AD974-2FB1-2D44-99E9-E47F5E535D92}" presName="rootConnector" presStyleLbl="node2" presStyleIdx="1" presStyleCnt="3"/>
      <dgm:spPr/>
      <dgm:t>
        <a:bodyPr/>
        <a:lstStyle/>
        <a:p>
          <a:endParaRPr lang="fr-FR"/>
        </a:p>
      </dgm:t>
    </dgm:pt>
    <dgm:pt modelId="{173D2D93-6052-5243-A171-527C79869131}" type="pres">
      <dgm:prSet presAssocID="{5A6AD974-2FB1-2D44-99E9-E47F5E535D92}" presName="hierChild4" presStyleCnt="0"/>
      <dgm:spPr/>
    </dgm:pt>
    <dgm:pt modelId="{A2EDBD2C-6F85-D54F-B713-8A07C4237145}" type="pres">
      <dgm:prSet presAssocID="{5A6AD974-2FB1-2D44-99E9-E47F5E535D92}" presName="hierChild5" presStyleCnt="0"/>
      <dgm:spPr/>
    </dgm:pt>
    <dgm:pt modelId="{2DBC330B-6489-854C-82F1-D60743568F75}" type="pres">
      <dgm:prSet presAssocID="{73BB54EF-68EA-D644-9083-C9DE9ED8F9DE}" presName="Name37" presStyleLbl="parChTrans1D2" presStyleIdx="2" presStyleCnt="3"/>
      <dgm:spPr/>
      <dgm:t>
        <a:bodyPr/>
        <a:lstStyle/>
        <a:p>
          <a:endParaRPr lang="fr-FR"/>
        </a:p>
      </dgm:t>
    </dgm:pt>
    <dgm:pt modelId="{04701022-51E6-F946-82BC-AA75EA76716B}" type="pres">
      <dgm:prSet presAssocID="{91CA2F92-7525-0344-9F4E-9B6ABD24F27E}" presName="hierRoot2" presStyleCnt="0">
        <dgm:presLayoutVars>
          <dgm:hierBranch val="init"/>
        </dgm:presLayoutVars>
      </dgm:prSet>
      <dgm:spPr/>
    </dgm:pt>
    <dgm:pt modelId="{05F705D9-A9FF-2F44-8C67-2CBC385F07AE}" type="pres">
      <dgm:prSet presAssocID="{91CA2F92-7525-0344-9F4E-9B6ABD24F27E}" presName="rootComposite" presStyleCnt="0"/>
      <dgm:spPr/>
    </dgm:pt>
    <dgm:pt modelId="{CB97A2E4-B8A6-CC45-A1D6-8B8C2FAEA27C}" type="pres">
      <dgm:prSet presAssocID="{91CA2F92-7525-0344-9F4E-9B6ABD24F27E}" presName="rootText" presStyleLbl="node2" presStyleIdx="2" presStyleCnt="3" custScaleY="1557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39DC98C-33CE-D646-82E0-B09698C9BD53}" type="pres">
      <dgm:prSet presAssocID="{91CA2F92-7525-0344-9F4E-9B6ABD24F27E}" presName="rootConnector" presStyleLbl="node2" presStyleIdx="2" presStyleCnt="3"/>
      <dgm:spPr/>
      <dgm:t>
        <a:bodyPr/>
        <a:lstStyle/>
        <a:p>
          <a:endParaRPr lang="fr-FR"/>
        </a:p>
      </dgm:t>
    </dgm:pt>
    <dgm:pt modelId="{55D76AD0-B6BC-AA40-966F-7CC9FCA95C3D}" type="pres">
      <dgm:prSet presAssocID="{91CA2F92-7525-0344-9F4E-9B6ABD24F27E}" presName="hierChild4" presStyleCnt="0"/>
      <dgm:spPr/>
    </dgm:pt>
    <dgm:pt modelId="{38483290-6B63-7A40-8232-13A11E593430}" type="pres">
      <dgm:prSet presAssocID="{91CA2F92-7525-0344-9F4E-9B6ABD24F27E}" presName="hierChild5" presStyleCnt="0"/>
      <dgm:spPr/>
    </dgm:pt>
    <dgm:pt modelId="{7D6C890C-8FDB-5344-A560-151E48972D3C}" type="pres">
      <dgm:prSet presAssocID="{2F3020E4-2BAA-0940-84FC-2A3AD0D9F929}" presName="hierChild3" presStyleCnt="0"/>
      <dgm:spPr/>
    </dgm:pt>
  </dgm:ptLst>
  <dgm:cxnLst>
    <dgm:cxn modelId="{544CEAEA-106A-0844-9AAA-63B3020E6F71}" srcId="{210C8EC7-5B50-2645-99B5-4EE806714F84}" destId="{2F3020E4-2BAA-0940-84FC-2A3AD0D9F929}" srcOrd="0" destOrd="0" parTransId="{FF55F247-F73E-664E-B1A5-DFE648B93874}" sibTransId="{2A006FA2-11DF-8A4D-B0FE-E4453FC963F5}"/>
    <dgm:cxn modelId="{52E3C9C1-271B-A740-819A-2008F563D688}" type="presOf" srcId="{8BA0F8DF-0993-A24B-AD90-2832DE5944D0}" destId="{16114E00-AF8C-CD43-9573-0CEC5AF778E5}" srcOrd="0" destOrd="0" presId="urn:microsoft.com/office/officeart/2005/8/layout/orgChart1"/>
    <dgm:cxn modelId="{B0FA3D91-273B-A844-A1F4-F53C42481426}" type="presOf" srcId="{B646560D-1B15-C14D-B2B6-FDBD16C5C77D}" destId="{C8275FE4-0A31-3F49-BE46-B29AD56B2045}" srcOrd="0" destOrd="0" presId="urn:microsoft.com/office/officeart/2005/8/layout/orgChart1"/>
    <dgm:cxn modelId="{38ED9D24-FEFE-5C4D-84CD-E45CA13BE994}" type="presOf" srcId="{2F3020E4-2BAA-0940-84FC-2A3AD0D9F929}" destId="{5FDE483B-B63A-7142-8231-50CAF02F68B2}" srcOrd="0" destOrd="0" presId="urn:microsoft.com/office/officeart/2005/8/layout/orgChart1"/>
    <dgm:cxn modelId="{F9EC658C-45C6-6243-BBC5-C4BF321F81E0}" type="presOf" srcId="{91CA2F92-7525-0344-9F4E-9B6ABD24F27E}" destId="{D39DC98C-33CE-D646-82E0-B09698C9BD53}" srcOrd="1" destOrd="0" presId="urn:microsoft.com/office/officeart/2005/8/layout/orgChart1"/>
    <dgm:cxn modelId="{F50209DB-4DB3-1F42-8F24-6D955B642B3C}" srcId="{2F3020E4-2BAA-0940-84FC-2A3AD0D9F929}" destId="{B646560D-1B15-C14D-B2B6-FDBD16C5C77D}" srcOrd="0" destOrd="0" parTransId="{8BA0F8DF-0993-A24B-AD90-2832DE5944D0}" sibTransId="{12C04543-B4BE-3A46-A348-B6E5970A8279}"/>
    <dgm:cxn modelId="{C0D5BB32-4B72-E64E-8B89-69B8BC6A993F}" type="presOf" srcId="{B646560D-1B15-C14D-B2B6-FDBD16C5C77D}" destId="{29186906-379E-EB49-975C-998AC3136916}" srcOrd="1" destOrd="0" presId="urn:microsoft.com/office/officeart/2005/8/layout/orgChart1"/>
    <dgm:cxn modelId="{EC5709F9-2575-A042-99DD-4796C3BEA16F}" type="presOf" srcId="{5A6AD974-2FB1-2D44-99E9-E47F5E535D92}" destId="{FDA0D1B1-C9ED-B749-9F6B-B023586384F5}" srcOrd="0" destOrd="0" presId="urn:microsoft.com/office/officeart/2005/8/layout/orgChart1"/>
    <dgm:cxn modelId="{17157CFD-EEED-E941-867B-623C5497E156}" srcId="{2F3020E4-2BAA-0940-84FC-2A3AD0D9F929}" destId="{5A6AD974-2FB1-2D44-99E9-E47F5E535D92}" srcOrd="1" destOrd="0" parTransId="{ED6E320D-0F8E-3747-A9E1-88C57D3D073F}" sibTransId="{EF1657CD-2EBD-8B4E-9815-1F203938CBE3}"/>
    <dgm:cxn modelId="{8A06EB54-40D1-AE4F-AA23-924EB7092C66}" type="presOf" srcId="{210C8EC7-5B50-2645-99B5-4EE806714F84}" destId="{470BB2D7-C937-4A4D-95DD-D3DF9ACCF2D6}" srcOrd="0" destOrd="0" presId="urn:microsoft.com/office/officeart/2005/8/layout/orgChart1"/>
    <dgm:cxn modelId="{A89ABEC9-F366-0042-9D41-EB71245E5C71}" type="presOf" srcId="{73BB54EF-68EA-D644-9083-C9DE9ED8F9DE}" destId="{2DBC330B-6489-854C-82F1-D60743568F75}" srcOrd="0" destOrd="0" presId="urn:microsoft.com/office/officeart/2005/8/layout/orgChart1"/>
    <dgm:cxn modelId="{895898E4-F402-4445-9F52-66B5BE3ECE5B}" srcId="{2F3020E4-2BAA-0940-84FC-2A3AD0D9F929}" destId="{91CA2F92-7525-0344-9F4E-9B6ABD24F27E}" srcOrd="2" destOrd="0" parTransId="{73BB54EF-68EA-D644-9083-C9DE9ED8F9DE}" sibTransId="{2ECE7E26-831D-804B-97BE-2FDD0F3D6C4C}"/>
    <dgm:cxn modelId="{5DEAB8AE-00D7-3A46-A378-B5A2FA9EE5D8}" type="presOf" srcId="{ED6E320D-0F8E-3747-A9E1-88C57D3D073F}" destId="{4EB8C9E4-653B-A041-8DA2-24D79C78A9C6}" srcOrd="0" destOrd="0" presId="urn:microsoft.com/office/officeart/2005/8/layout/orgChart1"/>
    <dgm:cxn modelId="{98DEF85B-8EB6-2243-BD2A-A6B334204450}" type="presOf" srcId="{5A6AD974-2FB1-2D44-99E9-E47F5E535D92}" destId="{5655A4BD-910D-5B42-895A-3C26BD98D327}" srcOrd="1" destOrd="0" presId="urn:microsoft.com/office/officeart/2005/8/layout/orgChart1"/>
    <dgm:cxn modelId="{D64E06F9-3571-7C49-848C-6807718C116C}" type="presOf" srcId="{91CA2F92-7525-0344-9F4E-9B6ABD24F27E}" destId="{CB97A2E4-B8A6-CC45-A1D6-8B8C2FAEA27C}" srcOrd="0" destOrd="0" presId="urn:microsoft.com/office/officeart/2005/8/layout/orgChart1"/>
    <dgm:cxn modelId="{ABB1CF28-9E36-504B-B6B0-D5F9A61455E5}" type="presOf" srcId="{2F3020E4-2BAA-0940-84FC-2A3AD0D9F929}" destId="{DDC2CB43-C808-8840-B280-4750268AB7CC}" srcOrd="1" destOrd="0" presId="urn:microsoft.com/office/officeart/2005/8/layout/orgChart1"/>
    <dgm:cxn modelId="{A30CF9AD-4C74-F54E-B5C4-BD82E88EE6BC}" type="presParOf" srcId="{470BB2D7-C937-4A4D-95DD-D3DF9ACCF2D6}" destId="{B8E6BD86-6F4F-4F45-8F78-C92C40369898}" srcOrd="0" destOrd="0" presId="urn:microsoft.com/office/officeart/2005/8/layout/orgChart1"/>
    <dgm:cxn modelId="{05591BD7-3369-2045-A816-68C252171D61}" type="presParOf" srcId="{B8E6BD86-6F4F-4F45-8F78-C92C40369898}" destId="{76C6BC5D-2819-544B-9436-46065AF63493}" srcOrd="0" destOrd="0" presId="urn:microsoft.com/office/officeart/2005/8/layout/orgChart1"/>
    <dgm:cxn modelId="{C1FD5332-FE7F-2941-A48B-D068BE3BB3C3}" type="presParOf" srcId="{76C6BC5D-2819-544B-9436-46065AF63493}" destId="{5FDE483B-B63A-7142-8231-50CAF02F68B2}" srcOrd="0" destOrd="0" presId="urn:microsoft.com/office/officeart/2005/8/layout/orgChart1"/>
    <dgm:cxn modelId="{92B908EF-C16D-5D4F-8659-08B4F9AF4ADB}" type="presParOf" srcId="{76C6BC5D-2819-544B-9436-46065AF63493}" destId="{DDC2CB43-C808-8840-B280-4750268AB7CC}" srcOrd="1" destOrd="0" presId="urn:microsoft.com/office/officeart/2005/8/layout/orgChart1"/>
    <dgm:cxn modelId="{2A69602B-FE18-5E43-B008-C816AC891744}" type="presParOf" srcId="{B8E6BD86-6F4F-4F45-8F78-C92C40369898}" destId="{3398E9D5-5FD4-3647-AA8B-D3656F406874}" srcOrd="1" destOrd="0" presId="urn:microsoft.com/office/officeart/2005/8/layout/orgChart1"/>
    <dgm:cxn modelId="{EFB05A05-7B28-E143-AB46-753789BC0828}" type="presParOf" srcId="{3398E9D5-5FD4-3647-AA8B-D3656F406874}" destId="{16114E00-AF8C-CD43-9573-0CEC5AF778E5}" srcOrd="0" destOrd="0" presId="urn:microsoft.com/office/officeart/2005/8/layout/orgChart1"/>
    <dgm:cxn modelId="{5F5B7ED1-0997-3B45-8312-5781C5700DD6}" type="presParOf" srcId="{3398E9D5-5FD4-3647-AA8B-D3656F406874}" destId="{C32A93B4-B447-CD41-AE95-F4DF97731487}" srcOrd="1" destOrd="0" presId="urn:microsoft.com/office/officeart/2005/8/layout/orgChart1"/>
    <dgm:cxn modelId="{3AD61511-1FAD-A84B-B9DC-DFFF35D14B61}" type="presParOf" srcId="{C32A93B4-B447-CD41-AE95-F4DF97731487}" destId="{D5B2075C-45BD-744B-A936-E11099B10255}" srcOrd="0" destOrd="0" presId="urn:microsoft.com/office/officeart/2005/8/layout/orgChart1"/>
    <dgm:cxn modelId="{07D39E91-AFEB-5745-A0C1-2DEFAF89EE30}" type="presParOf" srcId="{D5B2075C-45BD-744B-A936-E11099B10255}" destId="{C8275FE4-0A31-3F49-BE46-B29AD56B2045}" srcOrd="0" destOrd="0" presId="urn:microsoft.com/office/officeart/2005/8/layout/orgChart1"/>
    <dgm:cxn modelId="{36FEF3DE-3F63-E547-B2E7-F19DC8743C22}" type="presParOf" srcId="{D5B2075C-45BD-744B-A936-E11099B10255}" destId="{29186906-379E-EB49-975C-998AC3136916}" srcOrd="1" destOrd="0" presId="urn:microsoft.com/office/officeart/2005/8/layout/orgChart1"/>
    <dgm:cxn modelId="{E7164FEF-028E-B340-92C8-EC70482D5267}" type="presParOf" srcId="{C32A93B4-B447-CD41-AE95-F4DF97731487}" destId="{85894037-371A-FE40-9576-F455F772B1CA}" srcOrd="1" destOrd="0" presId="urn:microsoft.com/office/officeart/2005/8/layout/orgChart1"/>
    <dgm:cxn modelId="{9C590779-386D-AB4F-BD72-E61012B851B7}" type="presParOf" srcId="{C32A93B4-B447-CD41-AE95-F4DF97731487}" destId="{BD8C2A53-C689-4344-9D57-45DA7FBF6CBA}" srcOrd="2" destOrd="0" presId="urn:microsoft.com/office/officeart/2005/8/layout/orgChart1"/>
    <dgm:cxn modelId="{F9BE674C-5A2D-8E4D-B647-0AD1F2717B89}" type="presParOf" srcId="{3398E9D5-5FD4-3647-AA8B-D3656F406874}" destId="{4EB8C9E4-653B-A041-8DA2-24D79C78A9C6}" srcOrd="2" destOrd="0" presId="urn:microsoft.com/office/officeart/2005/8/layout/orgChart1"/>
    <dgm:cxn modelId="{7ABCB558-7E36-5F4B-BF30-8053002E24DD}" type="presParOf" srcId="{3398E9D5-5FD4-3647-AA8B-D3656F406874}" destId="{F41BF794-6DAC-1249-A400-C023BB188B4A}" srcOrd="3" destOrd="0" presId="urn:microsoft.com/office/officeart/2005/8/layout/orgChart1"/>
    <dgm:cxn modelId="{900276D4-D833-A143-B6D4-0AF43B66F795}" type="presParOf" srcId="{F41BF794-6DAC-1249-A400-C023BB188B4A}" destId="{19A5D1A3-4AF4-854B-94E0-1650F8221229}" srcOrd="0" destOrd="0" presId="urn:microsoft.com/office/officeart/2005/8/layout/orgChart1"/>
    <dgm:cxn modelId="{2687F2C4-409E-BA49-895D-2C3D3FFBCDDF}" type="presParOf" srcId="{19A5D1A3-4AF4-854B-94E0-1650F8221229}" destId="{FDA0D1B1-C9ED-B749-9F6B-B023586384F5}" srcOrd="0" destOrd="0" presId="urn:microsoft.com/office/officeart/2005/8/layout/orgChart1"/>
    <dgm:cxn modelId="{6F2A269E-4BE2-B448-BBDB-9A97526303D5}" type="presParOf" srcId="{19A5D1A3-4AF4-854B-94E0-1650F8221229}" destId="{5655A4BD-910D-5B42-895A-3C26BD98D327}" srcOrd="1" destOrd="0" presId="urn:microsoft.com/office/officeart/2005/8/layout/orgChart1"/>
    <dgm:cxn modelId="{F29F0C00-96E0-AE4A-8770-5FEDB4650378}" type="presParOf" srcId="{F41BF794-6DAC-1249-A400-C023BB188B4A}" destId="{173D2D93-6052-5243-A171-527C79869131}" srcOrd="1" destOrd="0" presId="urn:microsoft.com/office/officeart/2005/8/layout/orgChart1"/>
    <dgm:cxn modelId="{2306AD4E-4D17-0940-B1E3-B6ED113601C5}" type="presParOf" srcId="{F41BF794-6DAC-1249-A400-C023BB188B4A}" destId="{A2EDBD2C-6F85-D54F-B713-8A07C4237145}" srcOrd="2" destOrd="0" presId="urn:microsoft.com/office/officeart/2005/8/layout/orgChart1"/>
    <dgm:cxn modelId="{E07A986C-BEC2-0542-8A4C-1788B5C121FB}" type="presParOf" srcId="{3398E9D5-5FD4-3647-AA8B-D3656F406874}" destId="{2DBC330B-6489-854C-82F1-D60743568F75}" srcOrd="4" destOrd="0" presId="urn:microsoft.com/office/officeart/2005/8/layout/orgChart1"/>
    <dgm:cxn modelId="{A5949A98-F854-DD40-AF13-A35F700E4797}" type="presParOf" srcId="{3398E9D5-5FD4-3647-AA8B-D3656F406874}" destId="{04701022-51E6-F946-82BC-AA75EA76716B}" srcOrd="5" destOrd="0" presId="urn:microsoft.com/office/officeart/2005/8/layout/orgChart1"/>
    <dgm:cxn modelId="{4E893016-ACEE-294A-987F-9539B7D56BAC}" type="presParOf" srcId="{04701022-51E6-F946-82BC-AA75EA76716B}" destId="{05F705D9-A9FF-2F44-8C67-2CBC385F07AE}" srcOrd="0" destOrd="0" presId="urn:microsoft.com/office/officeart/2005/8/layout/orgChart1"/>
    <dgm:cxn modelId="{9BA1B908-D90E-F34D-8A26-F2701D4B99BD}" type="presParOf" srcId="{05F705D9-A9FF-2F44-8C67-2CBC385F07AE}" destId="{CB97A2E4-B8A6-CC45-A1D6-8B8C2FAEA27C}" srcOrd="0" destOrd="0" presId="urn:microsoft.com/office/officeart/2005/8/layout/orgChart1"/>
    <dgm:cxn modelId="{6169802B-C6DF-B641-8CA7-421688AC91D9}" type="presParOf" srcId="{05F705D9-A9FF-2F44-8C67-2CBC385F07AE}" destId="{D39DC98C-33CE-D646-82E0-B09698C9BD53}" srcOrd="1" destOrd="0" presId="urn:microsoft.com/office/officeart/2005/8/layout/orgChart1"/>
    <dgm:cxn modelId="{989A2286-CB58-5746-8D47-6A79C08F8172}" type="presParOf" srcId="{04701022-51E6-F946-82BC-AA75EA76716B}" destId="{55D76AD0-B6BC-AA40-966F-7CC9FCA95C3D}" srcOrd="1" destOrd="0" presId="urn:microsoft.com/office/officeart/2005/8/layout/orgChart1"/>
    <dgm:cxn modelId="{1F3971CC-A545-2341-8023-7D505DCE21CF}" type="presParOf" srcId="{04701022-51E6-F946-82BC-AA75EA76716B}" destId="{38483290-6B63-7A40-8232-13A11E593430}" srcOrd="2" destOrd="0" presId="urn:microsoft.com/office/officeart/2005/8/layout/orgChart1"/>
    <dgm:cxn modelId="{B19054F0-305C-C44F-9EA2-4AAC08A15550}" type="presParOf" srcId="{B8E6BD86-6F4F-4F45-8F78-C92C40369898}" destId="{7D6C890C-8FDB-5344-A560-151E48972D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2DBE70-75BA-CD4F-8816-0E457308AE33}" type="doc">
      <dgm:prSet loTypeId="urn:microsoft.com/office/officeart/2005/8/layout/radial4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9754D41-7A22-DE48-894D-1373EBB28C62}">
      <dgm:prSet phldrT="[Texte]"/>
      <dgm:spPr/>
      <dgm:t>
        <a:bodyPr/>
        <a:lstStyle/>
        <a:p>
          <a:r>
            <a:rPr lang="fr-FR" dirty="0" smtClean="0"/>
            <a:t>Yerel Kurullar</a:t>
          </a:r>
          <a:endParaRPr lang="fr-FR" dirty="0"/>
        </a:p>
      </dgm:t>
    </dgm:pt>
    <dgm:pt modelId="{14A7BCD0-CD58-DB4A-B5EA-6AE4746202DC}" type="parTrans" cxnId="{E8066E44-D8D3-E54F-A39D-89F5D806B27C}">
      <dgm:prSet/>
      <dgm:spPr/>
      <dgm:t>
        <a:bodyPr/>
        <a:lstStyle/>
        <a:p>
          <a:endParaRPr lang="fr-FR"/>
        </a:p>
      </dgm:t>
    </dgm:pt>
    <dgm:pt modelId="{5E3E87D3-9EDA-5542-8354-12062EA5BBD0}" type="sibTrans" cxnId="{E8066E44-D8D3-E54F-A39D-89F5D806B27C}">
      <dgm:prSet/>
      <dgm:spPr/>
      <dgm:t>
        <a:bodyPr/>
        <a:lstStyle/>
        <a:p>
          <a:endParaRPr lang="fr-FR"/>
        </a:p>
      </dgm:t>
    </dgm:pt>
    <dgm:pt modelId="{F1726717-F59E-F940-87A3-6EE0F03352DA}">
      <dgm:prSet phldrT="[Texte]"/>
      <dgm:spPr/>
      <dgm:t>
        <a:bodyPr/>
        <a:lstStyle/>
        <a:p>
          <a:r>
            <a:rPr lang="fr-FR" dirty="0" smtClean="0"/>
            <a:t>Vali / Kaymakam</a:t>
          </a:r>
          <a:endParaRPr lang="fr-FR" dirty="0"/>
        </a:p>
      </dgm:t>
    </dgm:pt>
    <dgm:pt modelId="{D606EC1B-4BA8-9D44-B5FA-30C78413DDFE}" type="parTrans" cxnId="{631FBF43-CBE4-A540-AA64-C52CFB82AB15}">
      <dgm:prSet/>
      <dgm:spPr/>
      <dgm:t>
        <a:bodyPr/>
        <a:lstStyle/>
        <a:p>
          <a:endParaRPr lang="fr-FR"/>
        </a:p>
      </dgm:t>
    </dgm:pt>
    <dgm:pt modelId="{91E68D24-17E8-F046-9FE8-C5BD03892ED5}" type="sibTrans" cxnId="{631FBF43-CBE4-A540-AA64-C52CFB82AB15}">
      <dgm:prSet/>
      <dgm:spPr/>
      <dgm:t>
        <a:bodyPr/>
        <a:lstStyle/>
        <a:p>
          <a:endParaRPr lang="fr-FR"/>
        </a:p>
      </dgm:t>
    </dgm:pt>
    <dgm:pt modelId="{6AF47660-5877-5442-BA72-80E3EC69EFF1}">
      <dgm:prSet phldrT="[Texte]"/>
      <dgm:spPr/>
      <dgm:t>
        <a:bodyPr/>
        <a:lstStyle/>
        <a:p>
          <a:r>
            <a:rPr lang="fr-FR" dirty="0" smtClean="0"/>
            <a:t>Sivil Toplum</a:t>
          </a:r>
          <a:endParaRPr lang="fr-FR" dirty="0"/>
        </a:p>
      </dgm:t>
    </dgm:pt>
    <dgm:pt modelId="{5F6940E6-DB56-D345-9E1B-A1ACE0C8AA74}" type="parTrans" cxnId="{125B1D5C-4FB5-EE4B-992D-2D028002FF34}">
      <dgm:prSet/>
      <dgm:spPr/>
      <dgm:t>
        <a:bodyPr/>
        <a:lstStyle/>
        <a:p>
          <a:endParaRPr lang="fr-FR"/>
        </a:p>
      </dgm:t>
    </dgm:pt>
    <dgm:pt modelId="{59F8F076-143B-4447-A880-F52B07A8A1BD}" type="sibTrans" cxnId="{125B1D5C-4FB5-EE4B-992D-2D028002FF34}">
      <dgm:prSet/>
      <dgm:spPr/>
      <dgm:t>
        <a:bodyPr/>
        <a:lstStyle/>
        <a:p>
          <a:endParaRPr lang="fr-FR"/>
        </a:p>
      </dgm:t>
    </dgm:pt>
    <dgm:pt modelId="{4C448ADF-F648-5E46-BFEF-9FFE99B5472B}">
      <dgm:prSet phldrT="[Texte]"/>
      <dgm:spPr/>
      <dgm:t>
        <a:bodyPr/>
        <a:lstStyle/>
        <a:p>
          <a:r>
            <a:rPr lang="fr-FR" dirty="0" smtClean="0"/>
            <a:t>İç Güv. Kuv.</a:t>
          </a:r>
          <a:endParaRPr lang="fr-FR" dirty="0"/>
        </a:p>
      </dgm:t>
    </dgm:pt>
    <dgm:pt modelId="{BF4A1131-4D19-8546-8FBA-C3A486CEB22D}" type="parTrans" cxnId="{25439CAB-D6C2-464F-9ABC-4774AD851FEF}">
      <dgm:prSet/>
      <dgm:spPr/>
      <dgm:t>
        <a:bodyPr/>
        <a:lstStyle/>
        <a:p>
          <a:endParaRPr lang="fr-FR"/>
        </a:p>
      </dgm:t>
    </dgm:pt>
    <dgm:pt modelId="{F677C31D-3D25-9C44-AE80-DE61733AEDF1}" type="sibTrans" cxnId="{25439CAB-D6C2-464F-9ABC-4774AD851FEF}">
      <dgm:prSet/>
      <dgm:spPr/>
      <dgm:t>
        <a:bodyPr/>
        <a:lstStyle/>
        <a:p>
          <a:endParaRPr lang="fr-FR"/>
        </a:p>
      </dgm:t>
    </dgm:pt>
    <dgm:pt modelId="{0C951AC3-3388-C540-A566-B8E05321DB5D}" type="pres">
      <dgm:prSet presAssocID="{C32DBE70-75BA-CD4F-8816-0E457308AE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CD9AD0-DC86-084D-92F2-593A819C31A8}" type="pres">
      <dgm:prSet presAssocID="{69754D41-7A22-DE48-894D-1373EBB28C62}" presName="centerShape" presStyleLbl="node0" presStyleIdx="0" presStyleCnt="1"/>
      <dgm:spPr/>
      <dgm:t>
        <a:bodyPr/>
        <a:lstStyle/>
        <a:p>
          <a:endParaRPr lang="fr-FR"/>
        </a:p>
      </dgm:t>
    </dgm:pt>
    <dgm:pt modelId="{9C66EC59-5BC6-B249-AD1E-40A403A3BCE5}" type="pres">
      <dgm:prSet presAssocID="{5F6940E6-DB56-D345-9E1B-A1ACE0C8AA74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8EC03BFC-AC07-E640-B66F-9B408482A309}" type="pres">
      <dgm:prSet presAssocID="{6AF47660-5877-5442-BA72-80E3EC69EFF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D0974D-78AA-F049-BF07-78A8FC6B017C}" type="pres">
      <dgm:prSet presAssocID="{D606EC1B-4BA8-9D44-B5FA-30C78413DDFE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E75C105-3B04-3B44-A8C5-012209CC428E}" type="pres">
      <dgm:prSet presAssocID="{F1726717-F59E-F940-87A3-6EE0F03352D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7AC71F-9B08-2749-BF28-3FDC3A47968C}" type="pres">
      <dgm:prSet presAssocID="{BF4A1131-4D19-8546-8FBA-C3A486CEB22D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FF866BF2-6342-BF44-8E71-E9A49124B89D}" type="pres">
      <dgm:prSet presAssocID="{4C448ADF-F648-5E46-BFEF-9FFE99B5472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B1D5C-4FB5-EE4B-992D-2D028002FF34}" srcId="{69754D41-7A22-DE48-894D-1373EBB28C62}" destId="{6AF47660-5877-5442-BA72-80E3EC69EFF1}" srcOrd="0" destOrd="0" parTransId="{5F6940E6-DB56-D345-9E1B-A1ACE0C8AA74}" sibTransId="{59F8F076-143B-4447-A880-F52B07A8A1BD}"/>
    <dgm:cxn modelId="{2FF40402-2CB7-4C4F-A221-603158A8744F}" type="presOf" srcId="{BF4A1131-4D19-8546-8FBA-C3A486CEB22D}" destId="{757AC71F-9B08-2749-BF28-3FDC3A47968C}" srcOrd="0" destOrd="0" presId="urn:microsoft.com/office/officeart/2005/8/layout/radial4"/>
    <dgm:cxn modelId="{96184059-69B7-0546-B795-6CF35B02766F}" type="presOf" srcId="{C32DBE70-75BA-CD4F-8816-0E457308AE33}" destId="{0C951AC3-3388-C540-A566-B8E05321DB5D}" srcOrd="0" destOrd="0" presId="urn:microsoft.com/office/officeart/2005/8/layout/radial4"/>
    <dgm:cxn modelId="{25439CAB-D6C2-464F-9ABC-4774AD851FEF}" srcId="{69754D41-7A22-DE48-894D-1373EBB28C62}" destId="{4C448ADF-F648-5E46-BFEF-9FFE99B5472B}" srcOrd="2" destOrd="0" parTransId="{BF4A1131-4D19-8546-8FBA-C3A486CEB22D}" sibTransId="{F677C31D-3D25-9C44-AE80-DE61733AEDF1}"/>
    <dgm:cxn modelId="{DAEEA14A-27E8-D441-A97F-D1CCD050116A}" type="presOf" srcId="{6AF47660-5877-5442-BA72-80E3EC69EFF1}" destId="{8EC03BFC-AC07-E640-B66F-9B408482A309}" srcOrd="0" destOrd="0" presId="urn:microsoft.com/office/officeart/2005/8/layout/radial4"/>
    <dgm:cxn modelId="{631FBF43-CBE4-A540-AA64-C52CFB82AB15}" srcId="{69754D41-7A22-DE48-894D-1373EBB28C62}" destId="{F1726717-F59E-F940-87A3-6EE0F03352DA}" srcOrd="1" destOrd="0" parTransId="{D606EC1B-4BA8-9D44-B5FA-30C78413DDFE}" sibTransId="{91E68D24-17E8-F046-9FE8-C5BD03892ED5}"/>
    <dgm:cxn modelId="{3E2AC5BB-5B99-3542-8EE5-157ECC047C67}" type="presOf" srcId="{D606EC1B-4BA8-9D44-B5FA-30C78413DDFE}" destId="{F2D0974D-78AA-F049-BF07-78A8FC6B017C}" srcOrd="0" destOrd="0" presId="urn:microsoft.com/office/officeart/2005/8/layout/radial4"/>
    <dgm:cxn modelId="{219023C0-1313-9D47-B8AF-8983AA078844}" type="presOf" srcId="{4C448ADF-F648-5E46-BFEF-9FFE99B5472B}" destId="{FF866BF2-6342-BF44-8E71-E9A49124B89D}" srcOrd="0" destOrd="0" presId="urn:microsoft.com/office/officeart/2005/8/layout/radial4"/>
    <dgm:cxn modelId="{E8066E44-D8D3-E54F-A39D-89F5D806B27C}" srcId="{C32DBE70-75BA-CD4F-8816-0E457308AE33}" destId="{69754D41-7A22-DE48-894D-1373EBB28C62}" srcOrd="0" destOrd="0" parTransId="{14A7BCD0-CD58-DB4A-B5EA-6AE4746202DC}" sibTransId="{5E3E87D3-9EDA-5542-8354-12062EA5BBD0}"/>
    <dgm:cxn modelId="{E597495B-D530-214D-8FD1-9099C7714169}" type="presOf" srcId="{69754D41-7A22-DE48-894D-1373EBB28C62}" destId="{38CD9AD0-DC86-084D-92F2-593A819C31A8}" srcOrd="0" destOrd="0" presId="urn:microsoft.com/office/officeart/2005/8/layout/radial4"/>
    <dgm:cxn modelId="{5856E585-C58C-794D-B17D-FBCD0423410A}" type="presOf" srcId="{F1726717-F59E-F940-87A3-6EE0F03352DA}" destId="{BE75C105-3B04-3B44-A8C5-012209CC428E}" srcOrd="0" destOrd="0" presId="urn:microsoft.com/office/officeart/2005/8/layout/radial4"/>
    <dgm:cxn modelId="{A7E9523C-D1A9-4347-94FD-438841E2D563}" type="presOf" srcId="{5F6940E6-DB56-D345-9E1B-A1ACE0C8AA74}" destId="{9C66EC59-5BC6-B249-AD1E-40A403A3BCE5}" srcOrd="0" destOrd="0" presId="urn:microsoft.com/office/officeart/2005/8/layout/radial4"/>
    <dgm:cxn modelId="{C2C0832A-EC85-5D44-9103-FAE1BC74AD31}" type="presParOf" srcId="{0C951AC3-3388-C540-A566-B8E05321DB5D}" destId="{38CD9AD0-DC86-084D-92F2-593A819C31A8}" srcOrd="0" destOrd="0" presId="urn:microsoft.com/office/officeart/2005/8/layout/radial4"/>
    <dgm:cxn modelId="{775EF808-8D51-FB43-94AE-852E8157CBE5}" type="presParOf" srcId="{0C951AC3-3388-C540-A566-B8E05321DB5D}" destId="{9C66EC59-5BC6-B249-AD1E-40A403A3BCE5}" srcOrd="1" destOrd="0" presId="urn:microsoft.com/office/officeart/2005/8/layout/radial4"/>
    <dgm:cxn modelId="{83C823BE-FA04-ED4F-945F-78B2C3E300EF}" type="presParOf" srcId="{0C951AC3-3388-C540-A566-B8E05321DB5D}" destId="{8EC03BFC-AC07-E640-B66F-9B408482A309}" srcOrd="2" destOrd="0" presId="urn:microsoft.com/office/officeart/2005/8/layout/radial4"/>
    <dgm:cxn modelId="{8CF26C4E-62B1-F848-9FB6-2F6C5727912B}" type="presParOf" srcId="{0C951AC3-3388-C540-A566-B8E05321DB5D}" destId="{F2D0974D-78AA-F049-BF07-78A8FC6B017C}" srcOrd="3" destOrd="0" presId="urn:microsoft.com/office/officeart/2005/8/layout/radial4"/>
    <dgm:cxn modelId="{68096D54-9696-F24C-996C-0B927C3AA1DA}" type="presParOf" srcId="{0C951AC3-3388-C540-A566-B8E05321DB5D}" destId="{BE75C105-3B04-3B44-A8C5-012209CC428E}" srcOrd="4" destOrd="0" presId="urn:microsoft.com/office/officeart/2005/8/layout/radial4"/>
    <dgm:cxn modelId="{021CBAE1-7D78-F649-AD83-274B8067CF29}" type="presParOf" srcId="{0C951AC3-3388-C540-A566-B8E05321DB5D}" destId="{757AC71F-9B08-2749-BF28-3FDC3A47968C}" srcOrd="5" destOrd="0" presId="urn:microsoft.com/office/officeart/2005/8/layout/radial4"/>
    <dgm:cxn modelId="{3184F908-FEA9-4343-803A-16DA8230253C}" type="presParOf" srcId="{0C951AC3-3388-C540-A566-B8E05321DB5D}" destId="{FF866BF2-6342-BF44-8E71-E9A49124B89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9BDD53-F35A-714B-B2D2-2E28A7095D0A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FC9B966-8F3B-964F-9662-6F2973F00529}">
      <dgm:prSet phldrT="[Texte]"/>
      <dgm:spPr/>
      <dgm:t>
        <a:bodyPr/>
        <a:lstStyle/>
        <a:p>
          <a:r>
            <a:rPr lang="fr-FR" dirty="0" smtClean="0"/>
            <a:t>Tek sektör</a:t>
          </a:r>
          <a:endParaRPr lang="fr-FR" dirty="0"/>
        </a:p>
      </dgm:t>
    </dgm:pt>
    <dgm:pt modelId="{40E9A00C-D102-CE48-8198-8AC098F51E94}" type="parTrans" cxnId="{C8587577-D76B-0E46-A27B-64B24C95AE39}">
      <dgm:prSet/>
      <dgm:spPr/>
      <dgm:t>
        <a:bodyPr/>
        <a:lstStyle/>
        <a:p>
          <a:endParaRPr lang="fr-FR"/>
        </a:p>
      </dgm:t>
    </dgm:pt>
    <dgm:pt modelId="{9F7DECFF-DDBC-C448-AE28-EE998DDD834F}" type="sibTrans" cxnId="{C8587577-D76B-0E46-A27B-64B24C95AE39}">
      <dgm:prSet/>
      <dgm:spPr/>
      <dgm:t>
        <a:bodyPr/>
        <a:lstStyle/>
        <a:p>
          <a:endParaRPr lang="fr-FR"/>
        </a:p>
      </dgm:t>
    </dgm:pt>
    <dgm:pt modelId="{A0FEEB01-020B-CD4E-B4E5-84382944FC45}">
      <dgm:prSet phldrT="[Texte]"/>
      <dgm:spPr/>
      <dgm:t>
        <a:bodyPr/>
        <a:lstStyle/>
        <a:p>
          <a:r>
            <a:rPr lang="fr-FR" dirty="0" smtClean="0"/>
            <a:t>Tek strateji</a:t>
          </a:r>
          <a:endParaRPr lang="fr-FR" dirty="0"/>
        </a:p>
      </dgm:t>
    </dgm:pt>
    <dgm:pt modelId="{D3ABC650-6CED-EC42-A83A-3A1D82A5A6B0}" type="parTrans" cxnId="{2C462FFB-3341-5F46-BBD1-39DF6B1FA7C4}">
      <dgm:prSet/>
      <dgm:spPr/>
      <dgm:t>
        <a:bodyPr/>
        <a:lstStyle/>
        <a:p>
          <a:endParaRPr lang="fr-FR"/>
        </a:p>
      </dgm:t>
    </dgm:pt>
    <dgm:pt modelId="{9C42C931-AC41-5E46-A1DD-62AE43BF6D7A}" type="sibTrans" cxnId="{2C462FFB-3341-5F46-BBD1-39DF6B1FA7C4}">
      <dgm:prSet/>
      <dgm:spPr/>
      <dgm:t>
        <a:bodyPr/>
        <a:lstStyle/>
        <a:p>
          <a:endParaRPr lang="fr-FR"/>
        </a:p>
      </dgm:t>
    </dgm:pt>
    <dgm:pt modelId="{567405FF-B2FF-4349-A926-918A060A3B33}">
      <dgm:prSet phldrT="[Texte]" custT="1"/>
      <dgm:spPr/>
      <dgm:t>
        <a:bodyPr/>
        <a:lstStyle/>
        <a:p>
          <a:r>
            <a:rPr lang="fr-FR" sz="3200" dirty="0" smtClean="0"/>
            <a:t>Tek yasal çerçeve</a:t>
          </a:r>
          <a:endParaRPr lang="fr-FR" sz="3200" dirty="0"/>
        </a:p>
      </dgm:t>
    </dgm:pt>
    <dgm:pt modelId="{578016C4-ED55-6E40-B598-AAAB53C722CF}" type="parTrans" cxnId="{87CD810A-2B42-9B4E-8A7D-567FBD791427}">
      <dgm:prSet/>
      <dgm:spPr/>
      <dgm:t>
        <a:bodyPr/>
        <a:lstStyle/>
        <a:p>
          <a:endParaRPr lang="fr-FR"/>
        </a:p>
      </dgm:t>
    </dgm:pt>
    <dgm:pt modelId="{4A4B7468-6C53-6048-A006-AEADF34848C0}" type="sibTrans" cxnId="{87CD810A-2B42-9B4E-8A7D-567FBD791427}">
      <dgm:prSet/>
      <dgm:spPr/>
      <dgm:t>
        <a:bodyPr/>
        <a:lstStyle/>
        <a:p>
          <a:endParaRPr lang="fr-FR"/>
        </a:p>
      </dgm:t>
    </dgm:pt>
    <dgm:pt modelId="{32513E38-8259-3E46-A9C7-234BFD13DB5D}">
      <dgm:prSet phldrT="[Texte]"/>
      <dgm:spPr/>
      <dgm:t>
        <a:bodyPr/>
        <a:lstStyle/>
        <a:p>
          <a:r>
            <a:rPr lang="fr-FR" dirty="0" smtClean="0"/>
            <a:t>Tek koordinatör</a:t>
          </a:r>
          <a:endParaRPr lang="fr-FR" dirty="0"/>
        </a:p>
      </dgm:t>
    </dgm:pt>
    <dgm:pt modelId="{E85082E4-B4CF-9749-9D21-6AC3E78915AA}" type="parTrans" cxnId="{8DDB1E0B-1079-D146-A585-62CB2D2F901F}">
      <dgm:prSet/>
      <dgm:spPr/>
      <dgm:t>
        <a:bodyPr/>
        <a:lstStyle/>
        <a:p>
          <a:endParaRPr lang="fr-FR"/>
        </a:p>
      </dgm:t>
    </dgm:pt>
    <dgm:pt modelId="{34ED05B2-BC20-D940-AD3D-6D841758157A}" type="sibTrans" cxnId="{8DDB1E0B-1079-D146-A585-62CB2D2F901F}">
      <dgm:prSet/>
      <dgm:spPr/>
      <dgm:t>
        <a:bodyPr/>
        <a:lstStyle/>
        <a:p>
          <a:endParaRPr lang="fr-FR"/>
        </a:p>
      </dgm:t>
    </dgm:pt>
    <dgm:pt modelId="{62A0C934-04F7-E24D-8267-B35DB4D9C80D}" type="pres">
      <dgm:prSet presAssocID="{DC9BDD53-F35A-714B-B2D2-2E28A7095D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8B8261-D3A3-A043-A246-A636A4C5D4AD}" type="pres">
      <dgm:prSet presAssocID="{1FC9B966-8F3B-964F-9662-6F2973F00529}" presName="centerShape" presStyleLbl="node0" presStyleIdx="0" presStyleCnt="1"/>
      <dgm:spPr/>
      <dgm:t>
        <a:bodyPr/>
        <a:lstStyle/>
        <a:p>
          <a:endParaRPr lang="fr-FR"/>
        </a:p>
      </dgm:t>
    </dgm:pt>
    <dgm:pt modelId="{E739FFD7-3AA2-6B40-9C62-78F71CFCCB81}" type="pres">
      <dgm:prSet presAssocID="{D3ABC650-6CED-EC42-A83A-3A1D82A5A6B0}" presName="parTrans" presStyleLbl="bgSibTrans2D1" presStyleIdx="0" presStyleCnt="3" custLinFactNeighborX="-6680" custLinFactNeighborY="56553"/>
      <dgm:spPr/>
      <dgm:t>
        <a:bodyPr/>
        <a:lstStyle/>
        <a:p>
          <a:endParaRPr lang="en-US"/>
        </a:p>
      </dgm:t>
    </dgm:pt>
    <dgm:pt modelId="{A92A02E6-2981-B643-9F18-E81E51BEE5C6}" type="pres">
      <dgm:prSet presAssocID="{A0FEEB01-020B-CD4E-B4E5-84382944FC45}" presName="node" presStyleLbl="node1" presStyleIdx="0" presStyleCnt="3" custScaleX="139314" custScaleY="677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3399E5-B26C-DD40-87BE-630CF2F315A2}" type="pres">
      <dgm:prSet presAssocID="{578016C4-ED55-6E40-B598-AAAB53C722C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25D0188-584C-2343-A49C-FBFCC778E757}" type="pres">
      <dgm:prSet presAssocID="{567405FF-B2FF-4349-A926-918A060A3B33}" presName="node" presStyleLbl="node1" presStyleIdx="1" presStyleCnt="3" custScaleX="180355" custScaleY="62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BC449A-6403-AB4E-96B5-E33D398DFA23}" type="pres">
      <dgm:prSet presAssocID="{E85082E4-B4CF-9749-9D21-6AC3E78915AA}" presName="parTrans" presStyleLbl="bgSibTrans2D1" presStyleIdx="2" presStyleCnt="3" custLinFactNeighborX="10498" custLinFactNeighborY="82258"/>
      <dgm:spPr/>
      <dgm:t>
        <a:bodyPr/>
        <a:lstStyle/>
        <a:p>
          <a:endParaRPr lang="en-US"/>
        </a:p>
      </dgm:t>
    </dgm:pt>
    <dgm:pt modelId="{3420F970-55C0-8E42-AE36-60735E4E7E82}" type="pres">
      <dgm:prSet presAssocID="{32513E38-8259-3E46-A9C7-234BFD13DB5D}" presName="node" presStyleLbl="node1" presStyleIdx="2" presStyleCnt="3" custScaleX="146390" custScaleY="75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DB1E0B-1079-D146-A585-62CB2D2F901F}" srcId="{1FC9B966-8F3B-964F-9662-6F2973F00529}" destId="{32513E38-8259-3E46-A9C7-234BFD13DB5D}" srcOrd="2" destOrd="0" parTransId="{E85082E4-B4CF-9749-9D21-6AC3E78915AA}" sibTransId="{34ED05B2-BC20-D940-AD3D-6D841758157A}"/>
    <dgm:cxn modelId="{DABF7336-DF53-964F-8EE7-3A990CE58CF6}" type="presOf" srcId="{E85082E4-B4CF-9749-9D21-6AC3E78915AA}" destId="{B2BC449A-6403-AB4E-96B5-E33D398DFA23}" srcOrd="0" destOrd="0" presId="urn:microsoft.com/office/officeart/2005/8/layout/radial4"/>
    <dgm:cxn modelId="{53509D95-078D-2E45-B285-9862255EFD44}" type="presOf" srcId="{1FC9B966-8F3B-964F-9662-6F2973F00529}" destId="{5F8B8261-D3A3-A043-A246-A636A4C5D4AD}" srcOrd="0" destOrd="0" presId="urn:microsoft.com/office/officeart/2005/8/layout/radial4"/>
    <dgm:cxn modelId="{87CD810A-2B42-9B4E-8A7D-567FBD791427}" srcId="{1FC9B966-8F3B-964F-9662-6F2973F00529}" destId="{567405FF-B2FF-4349-A926-918A060A3B33}" srcOrd="1" destOrd="0" parTransId="{578016C4-ED55-6E40-B598-AAAB53C722CF}" sibTransId="{4A4B7468-6C53-6048-A006-AEADF34848C0}"/>
    <dgm:cxn modelId="{C8587577-D76B-0E46-A27B-64B24C95AE39}" srcId="{DC9BDD53-F35A-714B-B2D2-2E28A7095D0A}" destId="{1FC9B966-8F3B-964F-9662-6F2973F00529}" srcOrd="0" destOrd="0" parTransId="{40E9A00C-D102-CE48-8198-8AC098F51E94}" sibTransId="{9F7DECFF-DDBC-C448-AE28-EE998DDD834F}"/>
    <dgm:cxn modelId="{20D3DF58-DEB2-8F43-BDF2-1D4E1F9AD4FF}" type="presOf" srcId="{D3ABC650-6CED-EC42-A83A-3A1D82A5A6B0}" destId="{E739FFD7-3AA2-6B40-9C62-78F71CFCCB81}" srcOrd="0" destOrd="0" presId="urn:microsoft.com/office/officeart/2005/8/layout/radial4"/>
    <dgm:cxn modelId="{0493E3DE-9227-3242-811E-4ACF93FA1FC3}" type="presOf" srcId="{A0FEEB01-020B-CD4E-B4E5-84382944FC45}" destId="{A92A02E6-2981-B643-9F18-E81E51BEE5C6}" srcOrd="0" destOrd="0" presId="urn:microsoft.com/office/officeart/2005/8/layout/radial4"/>
    <dgm:cxn modelId="{4AC4CE78-5718-AD4F-8A22-334C6145E0BC}" type="presOf" srcId="{32513E38-8259-3E46-A9C7-234BFD13DB5D}" destId="{3420F970-55C0-8E42-AE36-60735E4E7E82}" srcOrd="0" destOrd="0" presId="urn:microsoft.com/office/officeart/2005/8/layout/radial4"/>
    <dgm:cxn modelId="{251F531E-D499-D740-AF2B-7CE27219A216}" type="presOf" srcId="{DC9BDD53-F35A-714B-B2D2-2E28A7095D0A}" destId="{62A0C934-04F7-E24D-8267-B35DB4D9C80D}" srcOrd="0" destOrd="0" presId="urn:microsoft.com/office/officeart/2005/8/layout/radial4"/>
    <dgm:cxn modelId="{3BE6309F-E68C-424C-AF20-34AC2C5A638B}" type="presOf" srcId="{578016C4-ED55-6E40-B598-AAAB53C722CF}" destId="{6D3399E5-B26C-DD40-87BE-630CF2F315A2}" srcOrd="0" destOrd="0" presId="urn:microsoft.com/office/officeart/2005/8/layout/radial4"/>
    <dgm:cxn modelId="{ECF2BB82-F047-E741-93B4-CBD67ED94B5C}" type="presOf" srcId="{567405FF-B2FF-4349-A926-918A060A3B33}" destId="{025D0188-584C-2343-A49C-FBFCC778E757}" srcOrd="0" destOrd="0" presId="urn:microsoft.com/office/officeart/2005/8/layout/radial4"/>
    <dgm:cxn modelId="{2C462FFB-3341-5F46-BBD1-39DF6B1FA7C4}" srcId="{1FC9B966-8F3B-964F-9662-6F2973F00529}" destId="{A0FEEB01-020B-CD4E-B4E5-84382944FC45}" srcOrd="0" destOrd="0" parTransId="{D3ABC650-6CED-EC42-A83A-3A1D82A5A6B0}" sibTransId="{9C42C931-AC41-5E46-A1DD-62AE43BF6D7A}"/>
    <dgm:cxn modelId="{29C4D21D-A84F-2445-A0E2-23742CEF7DD2}" type="presParOf" srcId="{62A0C934-04F7-E24D-8267-B35DB4D9C80D}" destId="{5F8B8261-D3A3-A043-A246-A636A4C5D4AD}" srcOrd="0" destOrd="0" presId="urn:microsoft.com/office/officeart/2005/8/layout/radial4"/>
    <dgm:cxn modelId="{64EBEA8C-13FE-1E41-BF6B-17C799EE0BF1}" type="presParOf" srcId="{62A0C934-04F7-E24D-8267-B35DB4D9C80D}" destId="{E739FFD7-3AA2-6B40-9C62-78F71CFCCB81}" srcOrd="1" destOrd="0" presId="urn:microsoft.com/office/officeart/2005/8/layout/radial4"/>
    <dgm:cxn modelId="{9A5D23FE-9A2D-F84A-8639-7ED79C42BCB7}" type="presParOf" srcId="{62A0C934-04F7-E24D-8267-B35DB4D9C80D}" destId="{A92A02E6-2981-B643-9F18-E81E51BEE5C6}" srcOrd="2" destOrd="0" presId="urn:microsoft.com/office/officeart/2005/8/layout/radial4"/>
    <dgm:cxn modelId="{BB0455DC-2AA6-4F4B-B03B-02A81839D5CF}" type="presParOf" srcId="{62A0C934-04F7-E24D-8267-B35DB4D9C80D}" destId="{6D3399E5-B26C-DD40-87BE-630CF2F315A2}" srcOrd="3" destOrd="0" presId="urn:microsoft.com/office/officeart/2005/8/layout/radial4"/>
    <dgm:cxn modelId="{DF72A4A2-B5B2-1546-B299-770B576B0022}" type="presParOf" srcId="{62A0C934-04F7-E24D-8267-B35DB4D9C80D}" destId="{025D0188-584C-2343-A49C-FBFCC778E757}" srcOrd="4" destOrd="0" presId="urn:microsoft.com/office/officeart/2005/8/layout/radial4"/>
    <dgm:cxn modelId="{E15EA1AB-CFEC-444B-B291-C2359CD42662}" type="presParOf" srcId="{62A0C934-04F7-E24D-8267-B35DB4D9C80D}" destId="{B2BC449A-6403-AB4E-96B5-E33D398DFA23}" srcOrd="5" destOrd="0" presId="urn:microsoft.com/office/officeart/2005/8/layout/radial4"/>
    <dgm:cxn modelId="{6F580210-30C5-7947-B914-A140677C2401}" type="presParOf" srcId="{62A0C934-04F7-E24D-8267-B35DB4D9C80D}" destId="{3420F970-55C0-8E42-AE36-60735E4E7E8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C330B-6489-854C-82F1-D60743568F75}">
      <dsp:nvSpPr>
        <dsp:cNvPr id="0" name=""/>
        <dsp:cNvSpPr/>
      </dsp:nvSpPr>
      <dsp:spPr>
        <a:xfrm>
          <a:off x="4114799" y="1202997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8C9E4-653B-A041-8DA2-24D79C78A9C6}">
      <dsp:nvSpPr>
        <dsp:cNvPr id="0" name=""/>
        <dsp:cNvSpPr/>
      </dsp:nvSpPr>
      <dsp:spPr>
        <a:xfrm>
          <a:off x="4069079" y="1202997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14E00-AF8C-CD43-9573-0CEC5AF778E5}">
      <dsp:nvSpPr>
        <dsp:cNvPr id="0" name=""/>
        <dsp:cNvSpPr/>
      </dsp:nvSpPr>
      <dsp:spPr>
        <a:xfrm>
          <a:off x="1203548" y="1202997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E483B-B63A-7142-8231-50CAF02F68B2}">
      <dsp:nvSpPr>
        <dsp:cNvPr id="0" name=""/>
        <dsp:cNvSpPr/>
      </dsp:nvSpPr>
      <dsp:spPr>
        <a:xfrm>
          <a:off x="2911803" y="1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Proje</a:t>
          </a:r>
          <a:endParaRPr lang="fr-FR" sz="4600" kern="1200" dirty="0"/>
        </a:p>
      </dsp:txBody>
      <dsp:txXfrm>
        <a:off x="2911803" y="1"/>
        <a:ext cx="2405992" cy="1202996"/>
      </dsp:txXfrm>
    </dsp:sp>
    <dsp:sp modelId="{C8275FE4-0A31-3F49-BE46-B29AD56B2045}">
      <dsp:nvSpPr>
        <dsp:cNvPr id="0" name=""/>
        <dsp:cNvSpPr/>
      </dsp:nvSpPr>
      <dsp:spPr>
        <a:xfrm>
          <a:off x="552" y="1708255"/>
          <a:ext cx="2405992" cy="1747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Yasal</a:t>
          </a:r>
          <a:endParaRPr lang="fr-FR" sz="4600" kern="1200" dirty="0"/>
        </a:p>
      </dsp:txBody>
      <dsp:txXfrm>
        <a:off x="552" y="1708255"/>
        <a:ext cx="2405992" cy="1747255"/>
      </dsp:txXfrm>
    </dsp:sp>
    <dsp:sp modelId="{FDA0D1B1-C9ED-B749-9F6B-B023586384F5}">
      <dsp:nvSpPr>
        <dsp:cNvPr id="0" name=""/>
        <dsp:cNvSpPr/>
      </dsp:nvSpPr>
      <dsp:spPr>
        <a:xfrm>
          <a:off x="2911803" y="1708255"/>
          <a:ext cx="2405992" cy="28177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Kapasite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Merkezi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Yerel</a:t>
          </a:r>
          <a:endParaRPr lang="fr-FR" sz="4600" kern="1200" dirty="0"/>
        </a:p>
      </dsp:txBody>
      <dsp:txXfrm>
        <a:off x="2911803" y="1708255"/>
        <a:ext cx="2405992" cy="2817706"/>
      </dsp:txXfrm>
    </dsp:sp>
    <dsp:sp modelId="{CB97A2E4-B8A6-CC45-A1D6-8B8C2FAEA27C}">
      <dsp:nvSpPr>
        <dsp:cNvPr id="0" name=""/>
        <dsp:cNvSpPr/>
      </dsp:nvSpPr>
      <dsp:spPr>
        <a:xfrm>
          <a:off x="5823054" y="1708255"/>
          <a:ext cx="2405992" cy="18738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Yerel Yönetişim</a:t>
          </a:r>
          <a:endParaRPr lang="fr-FR" sz="4600" kern="1200" dirty="0"/>
        </a:p>
      </dsp:txBody>
      <dsp:txXfrm>
        <a:off x="5823054" y="1708255"/>
        <a:ext cx="2405992" cy="1873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D9AD0-DC86-084D-92F2-593A819C31A8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Yerel Kurullar</a:t>
          </a:r>
          <a:endParaRPr lang="fr-FR" sz="3400" kern="1200" dirty="0"/>
        </a:p>
      </dsp:txBody>
      <dsp:txXfrm>
        <a:off x="3385210" y="2763755"/>
        <a:ext cx="1459178" cy="1459178"/>
      </dsp:txXfrm>
    </dsp:sp>
    <dsp:sp modelId="{9C66EC59-5BC6-B249-AD1E-40A403A3BCE5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03BFC-AC07-E640-B66F-9B408482A309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Sivil Toplum</a:t>
          </a:r>
          <a:endParaRPr lang="fr-FR" sz="3100" kern="1200" dirty="0"/>
        </a:p>
      </dsp:txBody>
      <dsp:txXfrm>
        <a:off x="961974" y="1201666"/>
        <a:ext cx="1868538" cy="1476457"/>
      </dsp:txXfrm>
    </dsp:sp>
    <dsp:sp modelId="{F2D0974D-78AA-F049-BF07-78A8FC6B017C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5C105-3B04-3B44-A8C5-012209CC428E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Vali / Kaymakam</a:t>
          </a:r>
          <a:endParaRPr lang="fr-FR" sz="3100" kern="1200" dirty="0"/>
        </a:p>
      </dsp:txBody>
      <dsp:txXfrm>
        <a:off x="3180530" y="46759"/>
        <a:ext cx="1868538" cy="1476457"/>
      </dsp:txXfrm>
    </dsp:sp>
    <dsp:sp modelId="{757AC71F-9B08-2749-BF28-3FDC3A47968C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866BF2-6342-BF44-8E71-E9A49124B89D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İç Güv. Kuv.</a:t>
          </a:r>
          <a:endParaRPr lang="fr-FR" sz="3100" kern="1200" dirty="0"/>
        </a:p>
      </dsp:txBody>
      <dsp:txXfrm>
        <a:off x="5399086" y="1201666"/>
        <a:ext cx="1868538" cy="1476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B8261-D3A3-A043-A246-A636A4C5D4AD}">
      <dsp:nvSpPr>
        <dsp:cNvPr id="0" name=""/>
        <dsp:cNvSpPr/>
      </dsp:nvSpPr>
      <dsp:spPr>
        <a:xfrm>
          <a:off x="3048326" y="2313481"/>
          <a:ext cx="2063588" cy="2063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smtClean="0"/>
            <a:t>Tek sektör</a:t>
          </a:r>
          <a:endParaRPr lang="fr-FR" sz="4300" kern="1200" dirty="0"/>
        </a:p>
      </dsp:txBody>
      <dsp:txXfrm>
        <a:off x="3350531" y="2615686"/>
        <a:ext cx="1459178" cy="1459178"/>
      </dsp:txXfrm>
    </dsp:sp>
    <dsp:sp modelId="{E739FFD7-3AA2-6B40-9C62-78F71CFCCB81}">
      <dsp:nvSpPr>
        <dsp:cNvPr id="0" name=""/>
        <dsp:cNvSpPr/>
      </dsp:nvSpPr>
      <dsp:spPr>
        <a:xfrm rot="12900000">
          <a:off x="1612465" y="2284738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A02E6-2981-B643-9F18-E81E51BEE5C6}">
      <dsp:nvSpPr>
        <dsp:cNvPr id="0" name=""/>
        <dsp:cNvSpPr/>
      </dsp:nvSpPr>
      <dsp:spPr>
        <a:xfrm>
          <a:off x="496001" y="1260256"/>
          <a:ext cx="2731123" cy="10631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Tek strateji</a:t>
          </a:r>
          <a:endParaRPr lang="fr-FR" sz="3500" kern="1200" dirty="0"/>
        </a:p>
      </dsp:txBody>
      <dsp:txXfrm>
        <a:off x="527139" y="1291394"/>
        <a:ext cx="2668847" cy="1000861"/>
      </dsp:txXfrm>
    </dsp:sp>
    <dsp:sp modelId="{6D3399E5-B26C-DD40-87BE-630CF2F315A2}">
      <dsp:nvSpPr>
        <dsp:cNvPr id="0" name=""/>
        <dsp:cNvSpPr/>
      </dsp:nvSpPr>
      <dsp:spPr>
        <a:xfrm rot="16200000">
          <a:off x="3287944" y="113503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5D0188-584C-2343-A49C-FBFCC778E757}">
      <dsp:nvSpPr>
        <dsp:cNvPr id="0" name=""/>
        <dsp:cNvSpPr/>
      </dsp:nvSpPr>
      <dsp:spPr>
        <a:xfrm>
          <a:off x="2312272" y="148893"/>
          <a:ext cx="3535695" cy="976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Tek yasal çerçeve</a:t>
          </a:r>
          <a:endParaRPr lang="fr-FR" sz="3200" kern="1200" dirty="0"/>
        </a:p>
      </dsp:txBody>
      <dsp:txXfrm>
        <a:off x="2340859" y="177480"/>
        <a:ext cx="3478521" cy="918874"/>
      </dsp:txXfrm>
    </dsp:sp>
    <dsp:sp modelId="{B2BC449A-6403-AB4E-96B5-E33D398DFA23}">
      <dsp:nvSpPr>
        <dsp:cNvPr id="0" name=""/>
        <dsp:cNvSpPr/>
      </dsp:nvSpPr>
      <dsp:spPr>
        <a:xfrm rot="19500000">
          <a:off x="5023913" y="2435915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20F970-55C0-8E42-AE36-60735E4E7E82}">
      <dsp:nvSpPr>
        <dsp:cNvPr id="0" name=""/>
        <dsp:cNvSpPr/>
      </dsp:nvSpPr>
      <dsp:spPr>
        <a:xfrm>
          <a:off x="4863755" y="1199781"/>
          <a:ext cx="2869842" cy="1184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Tek koordinatör</a:t>
          </a:r>
          <a:endParaRPr lang="fr-FR" sz="3500" kern="1200" dirty="0"/>
        </a:p>
      </dsp:txBody>
      <dsp:txXfrm>
        <a:off x="4898436" y="1234462"/>
        <a:ext cx="2800480" cy="1114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BB7BB-1777-824F-801B-4BB69DC6196D}" type="datetimeFigureOut">
              <a:rPr lang="fr-FR" smtClean="0"/>
              <a:t>6/25/14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AA879-6C54-E747-8DB2-98CF327E91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731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u="sng">
                <a:latin typeface="Albertus Extra Bold" charset="0"/>
                <a:ea typeface="ＭＳ Ｐゴシック" charset="0"/>
                <a:cs typeface="ＭＳ Ｐゴシック" charset="0"/>
              </a:rPr>
              <a:t>Each Local Security Commission </a:t>
            </a:r>
            <a:r>
              <a:rPr lang="tr-TR">
                <a:latin typeface="Albertus Extra Bold" charset="0"/>
                <a:ea typeface="ＭＳ Ｐゴシック" charset="0"/>
                <a:cs typeface="ＭＳ Ｐゴシック" charset="0"/>
              </a:rPr>
              <a:t>:</a:t>
            </a:r>
          </a:p>
          <a:p>
            <a:endParaRPr lang="tr-TR">
              <a:latin typeface="Albertus Extra Bold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tr-TR">
                <a:latin typeface="Albertus Extra Bold" charset="0"/>
                <a:ea typeface="ＭＳ Ｐゴシック" charset="0"/>
                <a:cs typeface="ＭＳ Ｐゴシック" charset="0"/>
              </a:rPr>
              <a:t> Conduct Local Security Analysis (Dec-Jan)</a:t>
            </a:r>
          </a:p>
          <a:p>
            <a:endParaRPr lang="tr-TR">
              <a:latin typeface="Albertus Extra Bold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tr-TR">
                <a:latin typeface="Albertus Extra Bold" charset="0"/>
                <a:ea typeface="ＭＳ Ｐゴシック" charset="0"/>
                <a:cs typeface="ＭＳ Ｐゴシック" charset="0"/>
              </a:rPr>
              <a:t> Draft Local Security Plan (Feb-Mar)</a:t>
            </a:r>
          </a:p>
          <a:p>
            <a:endParaRPr lang="tr-TR">
              <a:latin typeface="Albertus Extra Bold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tr-TR">
                <a:latin typeface="Albertus Extra Bold" charset="0"/>
                <a:ea typeface="ＭＳ Ｐゴシック" charset="0"/>
                <a:cs typeface="ＭＳ Ｐゴシック" charset="0"/>
              </a:rPr>
              <a:t> Start implementation of the actions in the Local Security Plan (April)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09" indent="-285734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937" indent="-22858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112" indent="-22858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287" indent="-22858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0CB7E4-A27B-1D4F-A014-32AD8680657F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23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1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62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72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74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44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73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51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05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38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16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E72F-65BA-BC41-A51D-D127E51AD7D1}" type="datetimeFigureOut">
              <a:rPr lang="fr-FR" smtClean="0"/>
              <a:t>6/25/14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56AE-5D51-3648-AF27-B351256A3E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5" Type="http://schemas.openxmlformats.org/officeDocument/2006/relationships/package" Target="../embeddings/Microsoft_Word_Document2.docx"/><Relationship Id="rId6" Type="http://schemas.openxmlformats.org/officeDocument/2006/relationships/image" Target="../media/image2.png"/><Relationship Id="rId7" Type="http://schemas.openxmlformats.org/officeDocument/2006/relationships/package" Target="../embeddings/Microsoft_Word_Document3.docx"/><Relationship Id="rId8" Type="http://schemas.openxmlformats.org/officeDocument/2006/relationships/image" Target="../media/image3.png"/><Relationship Id="rId9" Type="http://schemas.openxmlformats.org/officeDocument/2006/relationships/package" Target="../embeddings/Microsoft_Word_Document4.docx"/><Relationship Id="rId10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4303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İç</a:t>
            </a:r>
            <a:r>
              <a:rPr lang="en-US" b="1" dirty="0" smtClean="0"/>
              <a:t> </a:t>
            </a:r>
            <a:r>
              <a:rPr lang="en-US" b="1" dirty="0" err="1" smtClean="0"/>
              <a:t>Güvenlik</a:t>
            </a:r>
            <a:r>
              <a:rPr lang="en-US" b="1" dirty="0" smtClean="0"/>
              <a:t> </a:t>
            </a:r>
            <a:r>
              <a:rPr lang="en-US" b="1" dirty="0" err="1" smtClean="0"/>
              <a:t>Sektörünün</a:t>
            </a:r>
            <a:r>
              <a:rPr lang="en-US" b="1" dirty="0" smtClean="0"/>
              <a:t> </a:t>
            </a:r>
            <a:r>
              <a:rPr lang="en-US" b="1" dirty="0" err="1" smtClean="0"/>
              <a:t>Sivil</a:t>
            </a:r>
            <a:r>
              <a:rPr lang="en-US" b="1" dirty="0" smtClean="0"/>
              <a:t> </a:t>
            </a:r>
            <a:r>
              <a:rPr lang="en-US" b="1" dirty="0" err="1" smtClean="0"/>
              <a:t>Gözetiminin</a:t>
            </a:r>
            <a:r>
              <a:rPr lang="en-US" b="1" dirty="0" smtClean="0"/>
              <a:t> </a:t>
            </a:r>
            <a:r>
              <a:rPr lang="en-US" b="1" dirty="0" err="1" smtClean="0"/>
              <a:t>Geliştirilmesi</a:t>
            </a:r>
            <a:r>
              <a:rPr lang="en-US" b="1" dirty="0" smtClean="0"/>
              <a:t> </a:t>
            </a:r>
            <a:r>
              <a:rPr lang="en-US" b="1" dirty="0" err="1" smtClean="0"/>
              <a:t>Projesi</a:t>
            </a:r>
            <a:r>
              <a:rPr lang="en-US" b="1" dirty="0" smtClean="0"/>
              <a:t>- II. </a:t>
            </a:r>
            <a:r>
              <a:rPr lang="en-US" b="1" dirty="0" err="1" smtClean="0"/>
              <a:t>Aşama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339746"/>
            <a:ext cx="6400800" cy="1629254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err="1" smtClean="0"/>
              <a:t>Bölgesel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Konferans</a:t>
            </a:r>
            <a:r>
              <a:rPr lang="en-US" sz="4000" b="1" dirty="0" smtClean="0"/>
              <a:t> n°1</a:t>
            </a:r>
          </a:p>
          <a:p>
            <a:r>
              <a:rPr lang="en-US" sz="4000" b="1" dirty="0" smtClean="0"/>
              <a:t>25 </a:t>
            </a:r>
            <a:r>
              <a:rPr lang="en-US" sz="4000" b="1" dirty="0" err="1" smtClean="0"/>
              <a:t>Haziran</a:t>
            </a:r>
            <a:r>
              <a:rPr lang="en-US" sz="4000" b="1" dirty="0" smtClean="0"/>
              <a:t> 2014</a:t>
            </a:r>
          </a:p>
          <a:p>
            <a:r>
              <a:rPr lang="en-US" sz="4000" b="1" dirty="0" smtClean="0"/>
              <a:t>İzmir</a:t>
            </a:r>
            <a:endParaRPr lang="fr-FR" sz="4000" dirty="0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27737"/>
              </p:ext>
            </p:extLst>
          </p:nvPr>
        </p:nvGraphicFramePr>
        <p:xfrm>
          <a:off x="1134046" y="705877"/>
          <a:ext cx="24003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8" name="Document" r:id="rId3" imgW="2400300" imgH="1092200" progId="Word.Document.12">
                  <p:embed/>
                </p:oleObj>
              </mc:Choice>
              <mc:Fallback>
                <p:oleObj name="Document" r:id="rId3" imgW="2400300" imgH="1092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4046" y="705877"/>
                        <a:ext cx="24003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53391"/>
              </p:ext>
            </p:extLst>
          </p:nvPr>
        </p:nvGraphicFramePr>
        <p:xfrm>
          <a:off x="5175250" y="705877"/>
          <a:ext cx="1206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9" name="Document" r:id="rId5" imgW="1206500" imgH="901700" progId="Word.Document.12">
                  <p:embed/>
                </p:oleObj>
              </mc:Choice>
              <mc:Fallback>
                <p:oleObj name="Document" r:id="rId5" imgW="1206500" imgH="90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5250" y="705877"/>
                        <a:ext cx="12065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868690"/>
              </p:ext>
            </p:extLst>
          </p:nvPr>
        </p:nvGraphicFramePr>
        <p:xfrm>
          <a:off x="7772400" y="705877"/>
          <a:ext cx="431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Document" r:id="rId7" imgW="431800" imgH="901700" progId="Word.Document.12">
                  <p:embed/>
                </p:oleObj>
              </mc:Choice>
              <mc:Fallback>
                <p:oleObj name="Document" r:id="rId7" imgW="431800" imgH="90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72400" y="705877"/>
                        <a:ext cx="431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328230"/>
              </p:ext>
            </p:extLst>
          </p:nvPr>
        </p:nvGraphicFramePr>
        <p:xfrm>
          <a:off x="6632603" y="705877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Document" r:id="rId9" imgW="914400" imgH="914400" progId="Word.Document.12">
                  <p:embed/>
                </p:oleObj>
              </mc:Choice>
              <mc:Fallback>
                <p:oleObj name="Document" r:id="rId9" imgW="914400" imgH="914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32603" y="705877"/>
                        <a:ext cx="914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18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İç Güvenlik Sektörü için Ortak çatı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2685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57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kuvvetlerini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çatı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toplamak</a:t>
            </a:r>
            <a:r>
              <a:rPr lang="en-US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6807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Yasal</a:t>
            </a:r>
            <a:r>
              <a:rPr lang="en-US" b="1" dirty="0" smtClean="0"/>
              <a:t> </a:t>
            </a:r>
            <a:r>
              <a:rPr lang="en-US" b="1" dirty="0" err="1" smtClean="0"/>
              <a:t>çerçeve</a:t>
            </a:r>
            <a:r>
              <a:rPr lang="en-US" dirty="0" smtClean="0"/>
              <a:t>: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Güv</a:t>
            </a:r>
            <a:r>
              <a:rPr lang="en-US" dirty="0" smtClean="0"/>
              <a:t>. </a:t>
            </a:r>
            <a:r>
              <a:rPr lang="en-US" dirty="0" err="1" smtClean="0"/>
              <a:t>Kuvvetleri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Kurullar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‘</a:t>
            </a:r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Çerçeve</a:t>
            </a:r>
            <a:r>
              <a:rPr lang="en-US" dirty="0" smtClean="0"/>
              <a:t>’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 2 </a:t>
            </a:r>
            <a:r>
              <a:rPr lang="en-US" dirty="0" err="1" smtClean="0"/>
              <a:t>komite</a:t>
            </a:r>
            <a:r>
              <a:rPr lang="en-US" dirty="0" smtClean="0"/>
              <a:t> (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ilkeler</a:t>
            </a:r>
            <a:r>
              <a:rPr lang="en-US" dirty="0" smtClean="0"/>
              <a:t>) +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öneriler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kuvvetlerinin</a:t>
            </a:r>
            <a:r>
              <a:rPr lang="en-US" dirty="0" smtClean="0"/>
              <a:t> </a:t>
            </a:r>
            <a:r>
              <a:rPr lang="en-US" dirty="0" err="1" smtClean="0"/>
              <a:t>gözetimi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İçişleri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b="1" dirty="0" err="1" smtClean="0"/>
              <a:t>merkezi</a:t>
            </a:r>
            <a:r>
              <a:rPr lang="en-US" b="1" dirty="0" smtClean="0"/>
              <a:t> </a:t>
            </a:r>
            <a:r>
              <a:rPr lang="en-US" b="1" dirty="0" err="1" smtClean="0"/>
              <a:t>organizasyonunun</a:t>
            </a:r>
            <a:r>
              <a:rPr lang="en-US" b="1" dirty="0" smtClean="0"/>
              <a:t> </a:t>
            </a:r>
            <a:r>
              <a:rPr lang="en-US" dirty="0" err="1" smtClean="0"/>
              <a:t>güçlendirilmesi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öneriler</a:t>
            </a:r>
            <a:r>
              <a:rPr lang="en-US" dirty="0" smtClean="0"/>
              <a:t>,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haritası</a:t>
            </a:r>
            <a:r>
              <a:rPr lang="en-US" dirty="0" smtClean="0"/>
              <a:t>” </a:t>
            </a:r>
            <a:r>
              <a:rPr lang="en-US" dirty="0" err="1" smtClean="0"/>
              <a:t>oluşturmak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öneriler</a:t>
            </a:r>
            <a:r>
              <a:rPr lang="en-US" dirty="0" smtClean="0"/>
              <a:t>, </a:t>
            </a:r>
            <a:r>
              <a:rPr lang="en-US" b="1" dirty="0" err="1" smtClean="0"/>
              <a:t>stratejiler</a:t>
            </a:r>
            <a:r>
              <a:rPr lang="en-US" dirty="0" smtClean="0"/>
              <a:t> (</a:t>
            </a:r>
            <a:r>
              <a:rPr lang="en-US" dirty="0" err="1" smtClean="0"/>
              <a:t>merkezde</a:t>
            </a:r>
            <a:r>
              <a:rPr lang="en-US" dirty="0" smtClean="0"/>
              <a:t>: </a:t>
            </a:r>
            <a:r>
              <a:rPr lang="en-US" dirty="0" err="1" smtClean="0"/>
              <a:t>strateji</a:t>
            </a:r>
            <a:r>
              <a:rPr lang="en-US" dirty="0" smtClean="0"/>
              <a:t> / </a:t>
            </a:r>
            <a:r>
              <a:rPr lang="en-US" dirty="0" err="1" smtClean="0"/>
              <a:t>ilde</a:t>
            </a:r>
            <a:r>
              <a:rPr lang="en-US" dirty="0" smtClean="0"/>
              <a:t> : </a:t>
            </a:r>
            <a:r>
              <a:rPr lang="en-US" dirty="0" err="1" smtClean="0"/>
              <a:t>önleme</a:t>
            </a:r>
            <a:r>
              <a:rPr lang="en-US" dirty="0" smtClean="0"/>
              <a:t> </a:t>
            </a:r>
            <a:r>
              <a:rPr lang="en-US" dirty="0" err="1" smtClean="0"/>
              <a:t>planları</a:t>
            </a:r>
            <a:r>
              <a:rPr lang="en-US" dirty="0" smtClean="0"/>
              <a:t>),</a:t>
            </a:r>
          </a:p>
          <a:p>
            <a:r>
              <a:rPr lang="en-US" dirty="0" smtClean="0"/>
              <a:t>Polis </a:t>
            </a:r>
            <a:r>
              <a:rPr lang="en-US" dirty="0" err="1" smtClean="0"/>
              <a:t>amirlerinin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b="1" dirty="0" err="1" smtClean="0"/>
              <a:t>seçim</a:t>
            </a:r>
            <a:r>
              <a:rPr lang="en-US" b="1" dirty="0" smtClean="0"/>
              <a:t>/ </a:t>
            </a:r>
            <a:r>
              <a:rPr lang="en-US" b="1" dirty="0" err="1" smtClean="0"/>
              <a:t>eğitimi</a:t>
            </a:r>
            <a:r>
              <a:rPr lang="en-US" b="1" dirty="0" smtClean="0"/>
              <a:t> </a:t>
            </a:r>
            <a:r>
              <a:rPr lang="en-US" dirty="0" err="1" smtClean="0"/>
              <a:t>için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 err="1" smtClean="0"/>
              <a:t>vatandaşlara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öneriler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5056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Bugün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Proje</a:t>
            </a:r>
            <a:r>
              <a:rPr lang="en-US" dirty="0" smtClean="0"/>
              <a:t> </a:t>
            </a:r>
            <a:r>
              <a:rPr lang="en-US" dirty="0" err="1" smtClean="0"/>
              <a:t>faaliyetlerinin</a:t>
            </a:r>
            <a:r>
              <a:rPr lang="en-US" dirty="0" smtClean="0"/>
              <a:t> </a:t>
            </a:r>
            <a:r>
              <a:rPr lang="en-US" dirty="0" err="1" smtClean="0"/>
              <a:t>çıktıları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23476"/>
            <a:ext cx="8229600" cy="4656410"/>
          </a:xfrm>
        </p:spPr>
        <p:txBody>
          <a:bodyPr>
            <a:normAutofit lnSpcReduction="10000"/>
          </a:bodyPr>
          <a:lstStyle/>
          <a:p>
            <a:r>
              <a:rPr lang="en-US" sz="4400" dirty="0" err="1" smtClean="0"/>
              <a:t>İç</a:t>
            </a:r>
            <a:r>
              <a:rPr lang="en-US" sz="4400" dirty="0" smtClean="0"/>
              <a:t> </a:t>
            </a:r>
            <a:r>
              <a:rPr lang="en-US" sz="4400" dirty="0" err="1"/>
              <a:t>g</a:t>
            </a:r>
            <a:r>
              <a:rPr lang="en-US" sz="4400" dirty="0" err="1" smtClean="0"/>
              <a:t>üvenlik</a:t>
            </a:r>
            <a:r>
              <a:rPr lang="en-US" sz="4400" dirty="0" smtClean="0"/>
              <a:t> </a:t>
            </a:r>
            <a:r>
              <a:rPr lang="en-US" sz="4400" dirty="0" err="1" smtClean="0"/>
              <a:t>stratejisi</a:t>
            </a:r>
            <a:r>
              <a:rPr lang="en-US" sz="4400" dirty="0" smtClean="0"/>
              <a:t>: </a:t>
            </a:r>
            <a:r>
              <a:rPr lang="en-US" sz="4400" dirty="0" err="1" smtClean="0"/>
              <a:t>ulusal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yerel</a:t>
            </a:r>
            <a:r>
              <a:rPr lang="en-US" sz="4400" dirty="0" smtClean="0"/>
              <a:t>, </a:t>
            </a:r>
            <a:r>
              <a:rPr lang="en-US" sz="4400" dirty="0" err="1" smtClean="0"/>
              <a:t>suç</a:t>
            </a:r>
            <a:r>
              <a:rPr lang="en-US" sz="4400" dirty="0" smtClean="0"/>
              <a:t> </a:t>
            </a:r>
            <a:r>
              <a:rPr lang="en-US" sz="4400" dirty="0" err="1" smtClean="0"/>
              <a:t>önleme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suçla</a:t>
            </a:r>
            <a:r>
              <a:rPr lang="en-US" sz="4400" dirty="0" smtClean="0"/>
              <a:t> </a:t>
            </a:r>
            <a:r>
              <a:rPr lang="en-US" sz="4400" dirty="0" err="1" smtClean="0"/>
              <a:t>mücadele</a:t>
            </a:r>
            <a:r>
              <a:rPr lang="en-US" sz="4400" dirty="0" smtClean="0"/>
              <a:t>,</a:t>
            </a:r>
          </a:p>
          <a:p>
            <a:r>
              <a:rPr lang="en-US" sz="4400" dirty="0" err="1" smtClean="0"/>
              <a:t>İç</a:t>
            </a:r>
            <a:r>
              <a:rPr lang="en-US" sz="4400" dirty="0" smtClean="0"/>
              <a:t> </a:t>
            </a:r>
            <a:r>
              <a:rPr lang="en-US" sz="4400" dirty="0" err="1" smtClean="0"/>
              <a:t>Güvenlik</a:t>
            </a:r>
            <a:r>
              <a:rPr lang="en-US" sz="4400" dirty="0" smtClean="0"/>
              <a:t> </a:t>
            </a:r>
            <a:r>
              <a:rPr lang="en-US" sz="4400" dirty="0" err="1" smtClean="0"/>
              <a:t>Kuvvetleri</a:t>
            </a:r>
            <a:r>
              <a:rPr lang="en-US" sz="4400" dirty="0" smtClean="0"/>
              <a:t> </a:t>
            </a:r>
            <a:r>
              <a:rPr lang="en-US" sz="4400" dirty="0" err="1" smtClean="0"/>
              <a:t>üst</a:t>
            </a:r>
            <a:r>
              <a:rPr lang="en-US" sz="4400" dirty="0" smtClean="0"/>
              <a:t> </a:t>
            </a:r>
            <a:r>
              <a:rPr lang="en-US" sz="4400" dirty="0" err="1" smtClean="0"/>
              <a:t>düzey</a:t>
            </a:r>
            <a:r>
              <a:rPr lang="en-US" sz="4400" dirty="0" smtClean="0"/>
              <a:t> </a:t>
            </a:r>
            <a:r>
              <a:rPr lang="en-US" sz="4400" dirty="0" err="1" smtClean="0"/>
              <a:t>amirlerinin</a:t>
            </a:r>
            <a:r>
              <a:rPr lang="en-US" sz="4400" dirty="0" smtClean="0"/>
              <a:t> </a:t>
            </a:r>
            <a:r>
              <a:rPr lang="en-US" sz="4400" dirty="0" err="1" smtClean="0"/>
              <a:t>seçimi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</a:t>
            </a:r>
            <a:r>
              <a:rPr lang="en-US" sz="4400" dirty="0" err="1" smtClean="0"/>
              <a:t>eğitimi</a:t>
            </a:r>
            <a:r>
              <a:rPr lang="en-US" sz="4400" dirty="0" smtClean="0"/>
              <a:t>,</a:t>
            </a:r>
          </a:p>
          <a:p>
            <a:r>
              <a:rPr lang="en-US" sz="4400" smtClean="0"/>
              <a:t>Özel </a:t>
            </a:r>
            <a:r>
              <a:rPr lang="en-US" sz="4400" dirty="0" err="1" smtClean="0"/>
              <a:t>güvenlik</a:t>
            </a:r>
            <a:r>
              <a:rPr lang="en-US" sz="4400" dirty="0" smtClean="0"/>
              <a:t> </a:t>
            </a:r>
            <a:r>
              <a:rPr lang="en-US" sz="4400" dirty="0" err="1" smtClean="0"/>
              <a:t>sektörü</a:t>
            </a:r>
            <a:r>
              <a:rPr lang="en-US" sz="4400" dirty="0" smtClean="0"/>
              <a:t> </a:t>
            </a:r>
            <a:r>
              <a:rPr lang="en-US" sz="4400" dirty="0" err="1" smtClean="0"/>
              <a:t>düzenlemesi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5669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Projenin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enel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AB’ye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katılım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,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Kopenhag</a:t>
            </a:r>
            <a:r>
              <a:rPr lang="en-US" dirty="0" smtClean="0"/>
              <a:t>”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kriterleri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, </a:t>
            </a:r>
            <a:r>
              <a:rPr lang="en-US" dirty="0" err="1" smtClean="0"/>
              <a:t>Hukukun</a:t>
            </a:r>
            <a:r>
              <a:rPr lang="en-US" dirty="0" smtClean="0"/>
              <a:t> </a:t>
            </a:r>
            <a:r>
              <a:rPr lang="en-US" dirty="0" err="1" smtClean="0"/>
              <a:t>üstünlüğü</a:t>
            </a:r>
            <a:r>
              <a:rPr lang="en-US" dirty="0" smtClean="0"/>
              <a:t>,</a:t>
            </a:r>
          </a:p>
          <a:p>
            <a:r>
              <a:rPr lang="en-US" dirty="0" smtClean="0"/>
              <a:t>« 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vatandaşlarının</a:t>
            </a:r>
            <a:r>
              <a:rPr lang="en-US" dirty="0"/>
              <a:t> </a:t>
            </a:r>
            <a:r>
              <a:rPr lang="en-US" dirty="0" err="1"/>
              <a:t>medeni</a:t>
            </a:r>
            <a:r>
              <a:rPr lang="en-US" dirty="0"/>
              <a:t> </a:t>
            </a:r>
            <a:r>
              <a:rPr lang="en-US" dirty="0" err="1"/>
              <a:t>haklardan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yararlanmasını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kuvvetlerinin</a:t>
            </a:r>
            <a:r>
              <a:rPr lang="en-US" dirty="0"/>
              <a:t> </a:t>
            </a:r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düzenleyici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demokratik</a:t>
            </a:r>
            <a:r>
              <a:rPr lang="en-US" dirty="0"/>
              <a:t> </a:t>
            </a:r>
            <a:r>
              <a:rPr lang="en-US" dirty="0" err="1"/>
              <a:t>kontrolünü</a:t>
            </a:r>
            <a:r>
              <a:rPr lang="en-US" dirty="0"/>
              <a:t> </a:t>
            </a:r>
            <a:r>
              <a:rPr lang="en-US" dirty="0" err="1" smtClean="0"/>
              <a:t>desteklemektir</a:t>
            </a:r>
            <a:r>
              <a:rPr lang="en-US" dirty="0" smtClean="0"/>
              <a:t> »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9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Kopenhag 2004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İlkeler</a:t>
            </a:r>
            <a:r>
              <a:rPr lang="en-US" dirty="0" smtClean="0"/>
              <a:t>: </a:t>
            </a:r>
            <a:r>
              <a:rPr lang="en-US" b="1" dirty="0" err="1" smtClean="0"/>
              <a:t>Demokrasi</a:t>
            </a:r>
            <a:r>
              <a:rPr lang="en-US" dirty="0" smtClean="0"/>
              <a:t> (</a:t>
            </a:r>
            <a:r>
              <a:rPr lang="en-US" dirty="0" err="1" smtClean="0"/>
              <a:t>vatandaş</a:t>
            </a:r>
            <a:r>
              <a:rPr lang="en-US" dirty="0" smtClean="0"/>
              <a:t> </a:t>
            </a:r>
            <a:r>
              <a:rPr lang="en-US" dirty="0" err="1" smtClean="0"/>
              <a:t>katılımı</a:t>
            </a:r>
            <a:r>
              <a:rPr lang="en-US" dirty="0" smtClean="0"/>
              <a:t>, </a:t>
            </a:r>
            <a:r>
              <a:rPr lang="en-US" dirty="0" err="1" smtClean="0"/>
              <a:t>seçim</a:t>
            </a:r>
            <a:r>
              <a:rPr lang="en-US" dirty="0" smtClean="0"/>
              <a:t> </a:t>
            </a:r>
            <a:r>
              <a:rPr lang="en-US" dirty="0" err="1" smtClean="0"/>
              <a:t>özgürlüğü</a:t>
            </a:r>
            <a:r>
              <a:rPr lang="en-US" dirty="0" smtClean="0"/>
              <a:t>)</a:t>
            </a:r>
            <a:r>
              <a:rPr lang="en-US" dirty="0"/>
              <a:t>, </a:t>
            </a:r>
            <a:r>
              <a:rPr lang="en-US" b="1" dirty="0" err="1" smtClean="0"/>
              <a:t>Hukukun</a:t>
            </a:r>
            <a:r>
              <a:rPr lang="en-US" b="1" dirty="0" smtClean="0"/>
              <a:t> </a:t>
            </a:r>
            <a:r>
              <a:rPr lang="en-US" b="1" dirty="0" err="1" smtClean="0"/>
              <a:t>üstünlüğü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prosedürler</a:t>
            </a:r>
            <a:r>
              <a:rPr lang="en-US" dirty="0" smtClean="0"/>
              <a:t>)</a:t>
            </a:r>
            <a:r>
              <a:rPr lang="en-US" dirty="0"/>
              <a:t>, </a:t>
            </a:r>
            <a:r>
              <a:rPr lang="en-US" b="1" dirty="0" err="1" smtClean="0"/>
              <a:t>İnsan</a:t>
            </a:r>
            <a:r>
              <a:rPr lang="en-US" b="1" dirty="0" smtClean="0"/>
              <a:t> </a:t>
            </a:r>
            <a:r>
              <a:rPr lang="en-US" b="1" dirty="0" err="1" smtClean="0"/>
              <a:t>Hakları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Birleşmiş</a:t>
            </a:r>
            <a:r>
              <a:rPr lang="en-US" dirty="0" smtClean="0"/>
              <a:t> </a:t>
            </a:r>
            <a:r>
              <a:rPr lang="en-US" dirty="0" err="1" smtClean="0"/>
              <a:t>Milletler</a:t>
            </a:r>
            <a:r>
              <a:rPr lang="en-US" dirty="0" smtClean="0"/>
              <a:t> </a:t>
            </a:r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 </a:t>
            </a:r>
            <a:r>
              <a:rPr lang="en-US" dirty="0" err="1" smtClean="0"/>
              <a:t>Evrensel</a:t>
            </a:r>
            <a:r>
              <a:rPr lang="en-US" dirty="0" smtClean="0"/>
              <a:t> </a:t>
            </a:r>
            <a:r>
              <a:rPr lang="en-US" dirty="0" err="1" smtClean="0"/>
              <a:t>Bildirisi</a:t>
            </a:r>
            <a:r>
              <a:rPr lang="en-US" dirty="0" smtClean="0"/>
              <a:t>)</a:t>
            </a:r>
            <a:r>
              <a:rPr lang="en-US" dirty="0"/>
              <a:t>, </a:t>
            </a:r>
            <a:r>
              <a:rPr lang="en-US" b="1" dirty="0" err="1" smtClean="0"/>
              <a:t>Azınlıklara</a:t>
            </a:r>
            <a:r>
              <a:rPr lang="en-US" b="1" dirty="0" smtClean="0"/>
              <a:t> </a:t>
            </a:r>
            <a:r>
              <a:rPr lang="en-US" b="1" dirty="0" err="1" smtClean="0"/>
              <a:t>saygı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onların</a:t>
            </a:r>
            <a:r>
              <a:rPr lang="en-US" b="1" dirty="0" smtClean="0"/>
              <a:t> </a:t>
            </a:r>
            <a:r>
              <a:rPr lang="en-US" b="1" dirty="0" err="1" smtClean="0"/>
              <a:t>korunması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580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Kuvvetlerinin</a:t>
            </a:r>
            <a:r>
              <a:rPr lang="en-US" dirty="0" smtClean="0"/>
              <a:t> </a:t>
            </a:r>
            <a:r>
              <a:rPr lang="en-US" dirty="0" err="1" smtClean="0"/>
              <a:t>Sivil</a:t>
            </a:r>
            <a:r>
              <a:rPr lang="en-US" dirty="0" smtClean="0"/>
              <a:t> </a:t>
            </a:r>
            <a:r>
              <a:rPr lang="en-US" dirty="0" err="1" smtClean="0"/>
              <a:t>Gözetimi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Vizyon</a:t>
            </a:r>
            <a:r>
              <a:rPr lang="en-US" dirty="0"/>
              <a:t> (</a:t>
            </a:r>
            <a:r>
              <a:rPr lang="en-US" dirty="0" err="1"/>
              <a:t>kavramlar</a:t>
            </a:r>
            <a:r>
              <a:rPr lang="en-US" dirty="0"/>
              <a:t>, </a:t>
            </a:r>
            <a:r>
              <a:rPr lang="en-US" dirty="0" err="1"/>
              <a:t>Kopenhag</a:t>
            </a:r>
            <a:r>
              <a:rPr lang="en-US" dirty="0"/>
              <a:t> </a:t>
            </a:r>
            <a:r>
              <a:rPr lang="en-US" dirty="0" err="1"/>
              <a:t>kriterleri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günümüzün</a:t>
            </a:r>
            <a:r>
              <a:rPr lang="en-US" dirty="0" smtClean="0"/>
              <a:t> </a:t>
            </a:r>
            <a:r>
              <a:rPr lang="en-US" dirty="0" err="1" smtClean="0"/>
              <a:t>gerçekleri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boşluk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köprü</a:t>
            </a:r>
            <a:r>
              <a:rPr lang="en-US" dirty="0" smtClean="0"/>
              <a:t> </a:t>
            </a:r>
            <a:r>
              <a:rPr lang="en-US" dirty="0" err="1" smtClean="0"/>
              <a:t>oluşturulabilir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 Yapısı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520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1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31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Sivil</a:t>
            </a:r>
            <a:r>
              <a:rPr lang="en-US" dirty="0" smtClean="0"/>
              <a:t> </a:t>
            </a:r>
            <a:r>
              <a:rPr lang="en-US" dirty="0" err="1" smtClean="0"/>
              <a:t>Gözetimin</a:t>
            </a:r>
            <a:r>
              <a:rPr lang="en-US" dirty="0" smtClean="0"/>
              <a:t> </a:t>
            </a:r>
            <a:r>
              <a:rPr lang="en-US" dirty="0" err="1" smtClean="0"/>
              <a:t>Güçlendirilmesi</a:t>
            </a:r>
            <a:r>
              <a:rPr lang="en-US" dirty="0" smtClean="0"/>
              <a:t>: NASIL?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194339"/>
            <a:ext cx="8471877" cy="515531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 –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kolluk</a:t>
            </a:r>
            <a:r>
              <a:rPr lang="en-US" dirty="0" smtClean="0"/>
              <a:t> </a:t>
            </a:r>
            <a:r>
              <a:rPr lang="en-US" dirty="0" err="1" smtClean="0"/>
              <a:t>kuvvetleri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b="1" dirty="0" err="1" smtClean="0"/>
              <a:t>ortak</a:t>
            </a:r>
            <a:r>
              <a:rPr lang="en-US" b="1" dirty="0" smtClean="0"/>
              <a:t> </a:t>
            </a:r>
            <a:r>
              <a:rPr lang="en-US" b="1" dirty="0" err="1"/>
              <a:t>ç</a:t>
            </a:r>
            <a:r>
              <a:rPr lang="en-US" b="1" dirty="0" err="1" smtClean="0"/>
              <a:t>atı</a:t>
            </a:r>
            <a:r>
              <a:rPr lang="en-US" b="1" dirty="0" smtClean="0"/>
              <a:t> </a:t>
            </a:r>
            <a:r>
              <a:rPr lang="en-US" dirty="0" err="1" smtClean="0"/>
              <a:t>oluşturmak</a:t>
            </a:r>
            <a:r>
              <a:rPr lang="en-US" dirty="0" smtClean="0"/>
              <a:t> (</a:t>
            </a:r>
            <a:r>
              <a:rPr lang="en-US" dirty="0" err="1" smtClean="0"/>
              <a:t>yasa</a:t>
            </a:r>
            <a:r>
              <a:rPr lang="en-US" dirty="0" smtClean="0"/>
              <a:t>, </a:t>
            </a:r>
            <a:r>
              <a:rPr lang="en-US" dirty="0" err="1" smtClean="0"/>
              <a:t>organizasyon</a:t>
            </a:r>
            <a:r>
              <a:rPr lang="en-US" dirty="0" smtClean="0"/>
              <a:t>),</a:t>
            </a:r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- </a:t>
            </a:r>
            <a:r>
              <a:rPr lang="en-US" dirty="0" err="1" smtClean="0"/>
              <a:t>Merkezde</a:t>
            </a:r>
            <a:r>
              <a:rPr lang="en-US" dirty="0" smtClean="0"/>
              <a:t> </a:t>
            </a:r>
            <a:r>
              <a:rPr lang="en-US" dirty="0" err="1" smtClean="0"/>
              <a:t>İçişleri</a:t>
            </a:r>
            <a:r>
              <a:rPr lang="en-US" dirty="0" smtClean="0"/>
              <a:t> </a:t>
            </a:r>
            <a:r>
              <a:rPr lang="en-US" dirty="0" err="1" smtClean="0"/>
              <a:t>Bakanlığı’nın</a:t>
            </a:r>
            <a:r>
              <a:rPr lang="en-US" dirty="0" smtClean="0"/>
              <a:t> </a:t>
            </a:r>
            <a:r>
              <a:rPr lang="en-US" b="1" dirty="0" err="1" smtClean="0"/>
              <a:t>idare</a:t>
            </a:r>
            <a:r>
              <a:rPr lang="en-US" b="1" dirty="0" smtClean="0"/>
              <a:t> </a:t>
            </a:r>
            <a:r>
              <a:rPr lang="en-US" b="1" dirty="0" err="1" smtClean="0"/>
              <a:t>gücünü</a:t>
            </a:r>
            <a:r>
              <a:rPr lang="en-US" b="1" dirty="0" smtClean="0"/>
              <a:t> </a:t>
            </a:r>
            <a:r>
              <a:rPr lang="en-US" dirty="0" err="1" smtClean="0"/>
              <a:t>arttırmak</a:t>
            </a:r>
            <a:r>
              <a:rPr lang="en-US" dirty="0" smtClean="0"/>
              <a:t> (</a:t>
            </a:r>
            <a:r>
              <a:rPr lang="en-US" dirty="0" err="1" smtClean="0"/>
              <a:t>teftiş</a:t>
            </a:r>
            <a:r>
              <a:rPr lang="en-US" dirty="0" smtClean="0"/>
              <a:t>, </a:t>
            </a:r>
            <a:r>
              <a:rPr lang="en-US" dirty="0" err="1" smtClean="0"/>
              <a:t>strateji</a:t>
            </a:r>
            <a:r>
              <a:rPr lang="en-US" dirty="0" smtClean="0"/>
              <a:t>, </a:t>
            </a:r>
            <a:r>
              <a:rPr lang="en-US" dirty="0" err="1" smtClean="0"/>
              <a:t>atanma</a:t>
            </a:r>
            <a:r>
              <a:rPr lang="en-US" dirty="0" smtClean="0"/>
              <a:t>),</a:t>
            </a:r>
          </a:p>
          <a:p>
            <a:r>
              <a:rPr lang="en-US" dirty="0"/>
              <a:t>3</a:t>
            </a:r>
            <a:r>
              <a:rPr lang="en-US" dirty="0" smtClean="0"/>
              <a:t> -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kuvvetlerini</a:t>
            </a:r>
            <a:r>
              <a:rPr lang="en-US" dirty="0" smtClean="0"/>
              <a:t> </a:t>
            </a:r>
            <a:r>
              <a:rPr lang="en-US" b="1" dirty="0" err="1" smtClean="0"/>
              <a:t>vatandaşlara</a:t>
            </a:r>
            <a:r>
              <a:rPr lang="en-US" b="1" dirty="0" smtClean="0"/>
              <a:t> </a:t>
            </a:r>
            <a:r>
              <a:rPr lang="en-US" b="1" dirty="0" err="1" smtClean="0"/>
              <a:t>hizmet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ortak</a:t>
            </a:r>
            <a:r>
              <a:rPr lang="en-US" b="1" dirty="0" smtClean="0"/>
              <a:t> </a:t>
            </a:r>
            <a:r>
              <a:rPr lang="en-US" b="1" dirty="0" err="1" smtClean="0"/>
              <a:t>kültür</a:t>
            </a:r>
            <a:r>
              <a:rPr lang="en-US" b="1" dirty="0" smtClean="0"/>
              <a:t> </a:t>
            </a:r>
            <a:r>
              <a:rPr lang="en-US" b="1" dirty="0" err="1" smtClean="0"/>
              <a:t>geliştirme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b="1" dirty="0" err="1" smtClean="0"/>
              <a:t>önleme</a:t>
            </a:r>
            <a:r>
              <a:rPr lang="en-US" dirty="0" smtClean="0"/>
              <a:t> (</a:t>
            </a:r>
            <a:r>
              <a:rPr lang="en-US" dirty="0" err="1" smtClean="0"/>
              <a:t>seçim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)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desteklemek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 –</a:t>
            </a:r>
            <a:r>
              <a:rPr lang="en-US" b="1" dirty="0" err="1" smtClean="0"/>
              <a:t>İllerde</a:t>
            </a:r>
            <a:r>
              <a:rPr lang="en-US" b="1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b="1" dirty="0" err="1" smtClean="0"/>
              <a:t>temsilcilerinin</a:t>
            </a:r>
            <a:r>
              <a:rPr lang="en-US" b="1" dirty="0" smtClean="0"/>
              <a:t>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üvenlik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uvvetleri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/>
              <a:t> </a:t>
            </a:r>
            <a:r>
              <a:rPr lang="en-US" b="1" dirty="0" err="1" smtClean="0"/>
              <a:t>rolünü</a:t>
            </a:r>
            <a:r>
              <a:rPr lang="en-US" b="1" dirty="0"/>
              <a:t> </a:t>
            </a:r>
            <a:r>
              <a:rPr lang="en-US" dirty="0" err="1" smtClean="0"/>
              <a:t>güçlendirmek</a:t>
            </a:r>
            <a:r>
              <a:rPr lang="en-US" dirty="0" smtClean="0"/>
              <a:t>, </a:t>
            </a:r>
            <a:endParaRPr lang="en-US" dirty="0"/>
          </a:p>
          <a:p>
            <a:r>
              <a:rPr lang="en-US" dirty="0" smtClean="0"/>
              <a:t>5 –</a:t>
            </a:r>
            <a:r>
              <a:rPr lang="en-US" b="1" dirty="0" err="1" smtClean="0"/>
              <a:t>Vatandaşların</a:t>
            </a:r>
            <a:r>
              <a:rPr lang="en-US" b="1" dirty="0" smtClean="0"/>
              <a:t> </a:t>
            </a:r>
            <a:r>
              <a:rPr lang="en-US" b="1" dirty="0" err="1" smtClean="0"/>
              <a:t>sesini</a:t>
            </a:r>
            <a:r>
              <a:rPr lang="en-US" b="1" dirty="0"/>
              <a:t>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Kuvvetleri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duyulur</a:t>
            </a:r>
            <a:r>
              <a:rPr lang="en-US" dirty="0" smtClean="0"/>
              <a:t> hale </a:t>
            </a:r>
            <a:r>
              <a:rPr lang="en-US" dirty="0" err="1" smtClean="0"/>
              <a:t>getirmek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düzeyinde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0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307" y="3612216"/>
            <a:ext cx="2555493" cy="283143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959" y="1442115"/>
            <a:ext cx="5475855" cy="251459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967" y="3970234"/>
            <a:ext cx="2677984" cy="237192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149762" y="3230835"/>
            <a:ext cx="1438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Ortak</a:t>
            </a:r>
            <a:endParaRPr lang="en-US" dirty="0" smtClean="0"/>
          </a:p>
          <a:p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çerçeve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344438" y="3277522"/>
            <a:ext cx="16714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İçişleri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Merkez</a:t>
            </a:r>
            <a:r>
              <a:rPr lang="en-US" dirty="0" smtClean="0"/>
              <a:t>: </a:t>
            </a:r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Kuvvetleri</a:t>
            </a:r>
            <a:r>
              <a:rPr lang="en-US" dirty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çatı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6526701" y="1633922"/>
            <a:ext cx="2001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“En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mekanizma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Kurumsal</a:t>
            </a:r>
            <a:r>
              <a:rPr lang="en-US" dirty="0" smtClean="0"/>
              <a:t> </a:t>
            </a:r>
            <a:r>
              <a:rPr lang="en-US" dirty="0" err="1" smtClean="0"/>
              <a:t>tasarı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4082" y="4569029"/>
            <a:ext cx="2367225" cy="177313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109279" y="2280253"/>
            <a:ext cx="535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1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3143" y="3956707"/>
            <a:ext cx="535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090275" y="4223429"/>
            <a:ext cx="535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2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848833" y="3645699"/>
            <a:ext cx="535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7549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Vali başkanlığında, Suç önleme için Yerel Kurul = yeni mekanizma.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3940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50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>
          <a:xfrm>
            <a:off x="136768" y="214313"/>
            <a:ext cx="9007231" cy="1214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latin typeface="Arial" charset="0"/>
                <a:ea typeface="ＭＳ Ｐゴシック" charset="0"/>
                <a:cs typeface="ＭＳ Ｐゴシック" charset="0"/>
              </a:rPr>
              <a:t>İç</a:t>
            </a:r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atin typeface="Arial" charset="0"/>
                <a:ea typeface="ＭＳ Ｐゴシック" charset="0"/>
                <a:cs typeface="ＭＳ Ｐゴシック" charset="0"/>
              </a:rPr>
              <a:t>Güvenlik</a:t>
            </a:r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atin typeface="Arial" charset="0"/>
                <a:ea typeface="ＭＳ Ｐゴシック" charset="0"/>
                <a:cs typeface="ＭＳ Ｐゴシック" charset="0"/>
              </a:rPr>
              <a:t>Kuvvetlerinin</a:t>
            </a:r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atin typeface="Arial" charset="0"/>
                <a:ea typeface="ＭＳ Ｐゴシック" charset="0"/>
                <a:cs typeface="ＭＳ Ｐゴシック" charset="0"/>
              </a:rPr>
              <a:t>Yerel</a:t>
            </a:r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atin typeface="Arial" charset="0"/>
                <a:ea typeface="ＭＳ Ｐゴシック" charset="0"/>
                <a:cs typeface="ＭＳ Ｐゴシック" charset="0"/>
              </a:rPr>
              <a:t>Yönetişimi</a:t>
            </a:r>
            <a:endParaRPr lang="tr-TR" sz="4000" b="1" dirty="0">
              <a:solidFill>
                <a:srgbClr val="558ED5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9144000" cy="4114800"/>
          </a:xfrm>
        </p:spPr>
        <p:txBody>
          <a:bodyPr/>
          <a:lstStyle/>
          <a:p>
            <a:pPr eaLnBrk="1" hangingPunct="1"/>
            <a:endParaRPr lang="tr-TR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tr-TR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tr-TR" sz="1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1679" y="1205908"/>
            <a:ext cx="5486400" cy="12144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sz="20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tr-TR" sz="20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İL</a:t>
            </a:r>
            <a:r>
              <a:rPr lang="tr-TR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ctr">
              <a:defRPr/>
            </a:pPr>
            <a:r>
              <a:rPr lang="tr-TR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ÖNLEME KURULU</a:t>
            </a:r>
            <a:endParaRPr lang="tr-TR" sz="20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3276600"/>
            <a:ext cx="2209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sz="24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tr-TR" sz="2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İlçe</a:t>
            </a:r>
            <a:r>
              <a:rPr lang="tr-TR" sz="24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tr-TR" sz="24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tr-TR" sz="24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Kurulu</a:t>
            </a:r>
            <a:endParaRPr lang="tr-TR" sz="24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90800" y="3200400"/>
            <a:ext cx="2057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sz="24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tr-TR" sz="24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İlçe</a:t>
            </a:r>
            <a:r>
              <a:rPr lang="tr-TR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tr-TR" sz="24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tr-TR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Kurulu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1809750" y="2819400"/>
            <a:ext cx="285750" cy="3571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3505200" y="2743200"/>
            <a:ext cx="285750" cy="3571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8680" name="Image 19" descr="roundtabl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876800"/>
            <a:ext cx="14097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Down Arrow 24"/>
          <p:cNvSpPr/>
          <p:nvPr/>
        </p:nvSpPr>
        <p:spPr>
          <a:xfrm>
            <a:off x="5154557" y="2819400"/>
            <a:ext cx="285750" cy="3571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Oval 11"/>
          <p:cNvSpPr/>
          <p:nvPr/>
        </p:nvSpPr>
        <p:spPr>
          <a:xfrm>
            <a:off x="4724400" y="3276600"/>
            <a:ext cx="1981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sz="24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tr-TR" sz="24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İlçe</a:t>
            </a:r>
            <a:r>
              <a:rPr lang="tr-TR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tr-TR" sz="24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tr-TR" sz="24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Kurulu</a:t>
            </a:r>
          </a:p>
        </p:txBody>
      </p:sp>
      <p:pic>
        <p:nvPicPr>
          <p:cNvPr id="28685" name="Image 19" descr="roundtabl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405" y="1066800"/>
            <a:ext cx="14097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7" name="Image 19" descr="roundtabl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515" y="4876800"/>
            <a:ext cx="14097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8" name="Image 19" descr="roundtabl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14097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624499" y="2743200"/>
            <a:ext cx="2162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b="1" dirty="0" smtClean="0">
                <a:solidFill>
                  <a:srgbClr val="FF0000"/>
                </a:solidFill>
              </a:rPr>
              <a:t>Sivil Top.</a:t>
            </a:r>
          </a:p>
          <a:p>
            <a:pPr algn="r"/>
            <a:r>
              <a:rPr lang="fr-FR" sz="3600" b="1" dirty="0" smtClean="0">
                <a:solidFill>
                  <a:srgbClr val="FF0000"/>
                </a:solidFill>
              </a:rPr>
              <a:t>+ İGK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16" name="Down Arrow 24"/>
          <p:cNvSpPr/>
          <p:nvPr/>
        </p:nvSpPr>
        <p:spPr>
          <a:xfrm rot="16200000">
            <a:off x="6747616" y="5629435"/>
            <a:ext cx="394640" cy="5953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705600" y="4956483"/>
            <a:ext cx="216220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b="1" dirty="0" smtClean="0">
                <a:solidFill>
                  <a:srgbClr val="FF0000"/>
                </a:solidFill>
              </a:rPr>
              <a:t>3 Yıllık Yerel Planlar</a:t>
            </a:r>
          </a:p>
        </p:txBody>
      </p:sp>
    </p:spTree>
    <p:extLst>
      <p:ext uri="{BB962C8B-B14F-4D97-AF65-F5344CB8AC3E}">
        <p14:creationId xmlns:p14="http://schemas.microsoft.com/office/powerpoint/2010/main" val="10138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445</Words>
  <Application>Microsoft Macintosh PowerPoint</Application>
  <PresentationFormat>On-screen Show 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Thème Office</vt:lpstr>
      <vt:lpstr>Document</vt:lpstr>
      <vt:lpstr>İç Güvenlik Sektörünün Sivil Gözetiminin Geliştirilmesi Projesi- II. Aşama</vt:lpstr>
      <vt:lpstr>Projenin Genel Amacı</vt:lpstr>
      <vt:lpstr>Kopenhag 2004</vt:lpstr>
      <vt:lpstr>Türkiye’de İç Güvenlik Kuvvetlerinin Sivil Gözetimi</vt:lpstr>
      <vt:lpstr>Proje Yapısı</vt:lpstr>
      <vt:lpstr>Sivil Gözetimin Güçlendirilmesi: NASIL?</vt:lpstr>
      <vt:lpstr>İçişleri Bakanlığı Merkez: İç Güvenlik Kuvvetleri için ortak çatı</vt:lpstr>
      <vt:lpstr>Vali başkanlığında, Suç önleme için Yerel Kurul = yeni mekanizma.</vt:lpstr>
      <vt:lpstr>İç Güvenlik Kuvvetlerinin Yerel Yönetişimi</vt:lpstr>
      <vt:lpstr>İç Güvenlik Sektörü için Ortak çatı</vt:lpstr>
      <vt:lpstr>Tüm İç güvenlik kuvvetlerini tek bir çatı altında toplamak </vt:lpstr>
      <vt:lpstr>Bugün:  Proje faaliyetlerinin çıktıları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of Civilian Oversight of Internal Security Sector Project - Phase II</dc:title>
  <dc:creator>Sébastian Roché</dc:creator>
  <cp:lastModifiedBy>Duygu Oskay Onur</cp:lastModifiedBy>
  <cp:revision>68</cp:revision>
  <dcterms:created xsi:type="dcterms:W3CDTF">2014-04-28T13:27:25Z</dcterms:created>
  <dcterms:modified xsi:type="dcterms:W3CDTF">2014-06-25T05:05:03Z</dcterms:modified>
</cp:coreProperties>
</file>