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9" r:id="rId4"/>
    <p:sldId id="259" r:id="rId5"/>
    <p:sldId id="260" r:id="rId6"/>
    <p:sldId id="268" r:id="rId7"/>
    <p:sldId id="262" r:id="rId8"/>
    <p:sldId id="263" r:id="rId9"/>
    <p:sldId id="265" r:id="rId10"/>
    <p:sldId id="258" r:id="rId11"/>
    <p:sldId id="266" r:id="rId12"/>
    <p:sldId id="264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EC3298-6755-9048-B34C-EA527B967EE1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88DC46A-5764-1B4A-8673-B4D36F4A6B5B}">
      <dgm:prSet phldrT="[Texte]"/>
      <dgm:spPr/>
      <dgm:t>
        <a:bodyPr/>
        <a:lstStyle/>
        <a:p>
          <a:r>
            <a:rPr lang="fr-FR" dirty="0" err="1" smtClean="0"/>
            <a:t>Systematic</a:t>
          </a:r>
          <a:r>
            <a:rPr lang="fr-FR" dirty="0" smtClean="0"/>
            <a:t> </a:t>
          </a:r>
          <a:r>
            <a:rPr lang="fr-FR" dirty="0" err="1" smtClean="0"/>
            <a:t>review</a:t>
          </a:r>
          <a:r>
            <a:rPr lang="fr-FR" dirty="0" smtClean="0"/>
            <a:t> of CO</a:t>
          </a:r>
          <a:endParaRPr lang="fr-FR" dirty="0"/>
        </a:p>
      </dgm:t>
    </dgm:pt>
    <dgm:pt modelId="{6FFA58C4-93E5-274A-A35A-2EF4EDBF0225}" type="parTrans" cxnId="{E76F0190-C8DE-DB4C-96E8-80A52227560A}">
      <dgm:prSet/>
      <dgm:spPr/>
      <dgm:t>
        <a:bodyPr/>
        <a:lstStyle/>
        <a:p>
          <a:endParaRPr lang="fr-FR"/>
        </a:p>
      </dgm:t>
    </dgm:pt>
    <dgm:pt modelId="{6F2AA9A1-384A-4F47-9E8E-7EA541A7FCBE}" type="sibTrans" cxnId="{E76F0190-C8DE-DB4C-96E8-80A52227560A}">
      <dgm:prSet/>
      <dgm:spPr/>
      <dgm:t>
        <a:bodyPr/>
        <a:lstStyle/>
        <a:p>
          <a:endParaRPr lang="fr-FR"/>
        </a:p>
      </dgm:t>
    </dgm:pt>
    <dgm:pt modelId="{39C692AA-9FFC-224B-8B23-A7CCC58EC69B}">
      <dgm:prSet phldrT="[Texte]"/>
      <dgm:spPr/>
      <dgm:t>
        <a:bodyPr/>
        <a:lstStyle/>
        <a:p>
          <a:r>
            <a:rPr lang="fr-FR" dirty="0" smtClean="0"/>
            <a:t>New </a:t>
          </a:r>
          <a:r>
            <a:rPr lang="fr-FR" dirty="0" err="1" smtClean="0"/>
            <a:t>tools</a:t>
          </a:r>
          <a:r>
            <a:rPr lang="fr-FR" dirty="0" smtClean="0"/>
            <a:t> for </a:t>
          </a:r>
          <a:r>
            <a:rPr lang="fr-FR" dirty="0" err="1" smtClean="0"/>
            <a:t>Governors</a:t>
          </a:r>
          <a:r>
            <a:rPr lang="fr-FR" dirty="0" smtClean="0"/>
            <a:t> and police</a:t>
          </a:r>
          <a:endParaRPr lang="fr-FR" dirty="0"/>
        </a:p>
      </dgm:t>
    </dgm:pt>
    <dgm:pt modelId="{830B2570-A75E-7B44-8BED-CF5C5CF1E1DA}" type="parTrans" cxnId="{39A2E544-4FF7-1B4F-A85E-6FD3695F5A5F}">
      <dgm:prSet/>
      <dgm:spPr/>
      <dgm:t>
        <a:bodyPr/>
        <a:lstStyle/>
        <a:p>
          <a:endParaRPr lang="fr-FR"/>
        </a:p>
      </dgm:t>
    </dgm:pt>
    <dgm:pt modelId="{A2C09741-629D-F143-BA6C-685837E4BA08}" type="sibTrans" cxnId="{39A2E544-4FF7-1B4F-A85E-6FD3695F5A5F}">
      <dgm:prSet/>
      <dgm:spPr/>
      <dgm:t>
        <a:bodyPr/>
        <a:lstStyle/>
        <a:p>
          <a:endParaRPr lang="fr-FR"/>
        </a:p>
      </dgm:t>
    </dgm:pt>
    <dgm:pt modelId="{ACC8A75D-DFD4-FD47-BBC2-A5100901F6F8}">
      <dgm:prSet phldrT="[Texte]"/>
      <dgm:spPr/>
      <dgm:t>
        <a:bodyPr/>
        <a:lstStyle/>
        <a:p>
          <a:r>
            <a:rPr lang="fr-FR" dirty="0" smtClean="0"/>
            <a:t>New vision for all </a:t>
          </a:r>
          <a:r>
            <a:rPr lang="fr-FR" dirty="0" err="1" smtClean="0"/>
            <a:t>ISFs</a:t>
          </a:r>
          <a:r>
            <a:rPr lang="fr-FR" dirty="0" smtClean="0"/>
            <a:t> </a:t>
          </a:r>
          <a:r>
            <a:rPr lang="fr-FR" dirty="0" err="1" smtClean="0"/>
            <a:t>under</a:t>
          </a:r>
          <a:r>
            <a:rPr lang="fr-FR" dirty="0" smtClean="0"/>
            <a:t> « one roof »</a:t>
          </a:r>
          <a:endParaRPr lang="fr-FR" dirty="0"/>
        </a:p>
      </dgm:t>
    </dgm:pt>
    <dgm:pt modelId="{8D43C323-DE2B-D840-AE90-0E72B16B4BDE}" type="parTrans" cxnId="{FBF23D64-E11A-F049-8562-79A491C9AE51}">
      <dgm:prSet/>
      <dgm:spPr/>
      <dgm:t>
        <a:bodyPr/>
        <a:lstStyle/>
        <a:p>
          <a:endParaRPr lang="fr-FR"/>
        </a:p>
      </dgm:t>
    </dgm:pt>
    <dgm:pt modelId="{40B4DCC1-31A5-0941-966B-BA616ED622EF}" type="sibTrans" cxnId="{FBF23D64-E11A-F049-8562-79A491C9AE51}">
      <dgm:prSet/>
      <dgm:spPr/>
      <dgm:t>
        <a:bodyPr/>
        <a:lstStyle/>
        <a:p>
          <a:endParaRPr lang="fr-FR"/>
        </a:p>
      </dgm:t>
    </dgm:pt>
    <dgm:pt modelId="{8077928C-C526-9740-A528-DDD85BA3C5FB}">
      <dgm:prSet phldrT="[Texte]"/>
      <dgm:spPr/>
      <dgm:t>
        <a:bodyPr/>
        <a:lstStyle/>
        <a:p>
          <a:r>
            <a:rPr lang="fr-FR" dirty="0" smtClean="0"/>
            <a:t>New administrative </a:t>
          </a:r>
          <a:r>
            <a:rPr lang="fr-FR" dirty="0" err="1" smtClean="0"/>
            <a:t>practices+polls</a:t>
          </a:r>
          <a:endParaRPr lang="fr-FR" dirty="0"/>
        </a:p>
      </dgm:t>
    </dgm:pt>
    <dgm:pt modelId="{3F0FE7E2-ECFC-2240-B4EE-83D7C59C2823}" type="parTrans" cxnId="{4A2D3E20-CA55-F746-853A-90D0607F9BDA}">
      <dgm:prSet/>
      <dgm:spPr/>
      <dgm:t>
        <a:bodyPr/>
        <a:lstStyle/>
        <a:p>
          <a:endParaRPr lang="fr-FR"/>
        </a:p>
      </dgm:t>
    </dgm:pt>
    <dgm:pt modelId="{E6586D1D-53D0-D440-B044-855F55B52927}" type="sibTrans" cxnId="{4A2D3E20-CA55-F746-853A-90D0607F9BDA}">
      <dgm:prSet/>
      <dgm:spPr/>
      <dgm:t>
        <a:bodyPr/>
        <a:lstStyle/>
        <a:p>
          <a:endParaRPr lang="fr-FR"/>
        </a:p>
      </dgm:t>
    </dgm:pt>
    <dgm:pt modelId="{73267A61-AC3A-F24B-A7D8-CD0F77F82079}" type="pres">
      <dgm:prSet presAssocID="{6BEC3298-6755-9048-B34C-EA527B967E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0362D66-17E9-EF46-AB99-1D8B53ED5AEB}" type="pres">
      <dgm:prSet presAssocID="{D88DC46A-5764-1B4A-8673-B4D36F4A6B5B}" presName="node" presStyleLbl="node1" presStyleIdx="0" presStyleCnt="4" custScaleX="141073" custScaleY="1363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A0F493-577F-D342-9458-964368401336}" type="pres">
      <dgm:prSet presAssocID="{D88DC46A-5764-1B4A-8673-B4D36F4A6B5B}" presName="spNode" presStyleCnt="0"/>
      <dgm:spPr/>
    </dgm:pt>
    <dgm:pt modelId="{7CC567EF-819A-AF48-9D41-58D722507093}" type="pres">
      <dgm:prSet presAssocID="{6F2AA9A1-384A-4F47-9E8E-7EA541A7FCBE}" presName="sibTrans" presStyleLbl="sibTrans1D1" presStyleIdx="0" presStyleCnt="4"/>
      <dgm:spPr/>
      <dgm:t>
        <a:bodyPr/>
        <a:lstStyle/>
        <a:p>
          <a:endParaRPr lang="fr-FR"/>
        </a:p>
      </dgm:t>
    </dgm:pt>
    <dgm:pt modelId="{65CC5A9C-D878-484C-9BB9-75A8B391BF2B}" type="pres">
      <dgm:prSet presAssocID="{39C692AA-9FFC-224B-8B23-A7CCC58EC69B}" presName="node" presStyleLbl="node1" presStyleIdx="1" presStyleCnt="4" custScaleX="163873" custScaleY="1676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9CCE8B-9788-674B-BD2A-C4728332D7B2}" type="pres">
      <dgm:prSet presAssocID="{39C692AA-9FFC-224B-8B23-A7CCC58EC69B}" presName="spNode" presStyleCnt="0"/>
      <dgm:spPr/>
    </dgm:pt>
    <dgm:pt modelId="{1040813A-4BDE-4B40-A284-F75E155E6AAD}" type="pres">
      <dgm:prSet presAssocID="{A2C09741-629D-F143-BA6C-685837E4BA08}" presName="sibTrans" presStyleLbl="sibTrans1D1" presStyleIdx="1" presStyleCnt="4"/>
      <dgm:spPr/>
      <dgm:t>
        <a:bodyPr/>
        <a:lstStyle/>
        <a:p>
          <a:endParaRPr lang="fr-FR"/>
        </a:p>
      </dgm:t>
    </dgm:pt>
    <dgm:pt modelId="{DC2CF692-DCD3-F44F-9E32-FB06FB4BBCEB}" type="pres">
      <dgm:prSet presAssocID="{ACC8A75D-DFD4-FD47-BBC2-A5100901F6F8}" presName="node" presStyleLbl="node1" presStyleIdx="2" presStyleCnt="4" custScaleX="158172" custScaleY="1295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8B205E-DEC3-2448-AAF5-2CA2AC7F5ADA}" type="pres">
      <dgm:prSet presAssocID="{ACC8A75D-DFD4-FD47-BBC2-A5100901F6F8}" presName="spNode" presStyleCnt="0"/>
      <dgm:spPr/>
    </dgm:pt>
    <dgm:pt modelId="{2D391F2E-0301-4149-9127-4B1CF79E4BB3}" type="pres">
      <dgm:prSet presAssocID="{40B4DCC1-31A5-0941-966B-BA616ED622EF}" presName="sibTrans" presStyleLbl="sibTrans1D1" presStyleIdx="2" presStyleCnt="4"/>
      <dgm:spPr/>
      <dgm:t>
        <a:bodyPr/>
        <a:lstStyle/>
        <a:p>
          <a:endParaRPr lang="fr-FR"/>
        </a:p>
      </dgm:t>
    </dgm:pt>
    <dgm:pt modelId="{7767C775-FF35-104D-96AB-E4CB2CC6A154}" type="pres">
      <dgm:prSet presAssocID="{8077928C-C526-9740-A528-DDD85BA3C5FB}" presName="node" presStyleLbl="node1" presStyleIdx="3" presStyleCnt="4" custScaleX="149582" custScaleY="1676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7B4E34-E5B4-1046-9BF7-201EF5DE4AA2}" type="pres">
      <dgm:prSet presAssocID="{8077928C-C526-9740-A528-DDD85BA3C5FB}" presName="spNode" presStyleCnt="0"/>
      <dgm:spPr/>
    </dgm:pt>
    <dgm:pt modelId="{3474278E-0463-D04B-9FFB-FFF2289FD9EB}" type="pres">
      <dgm:prSet presAssocID="{E6586D1D-53D0-D440-B044-855F55B52927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584B7C88-CF58-1B46-9223-490604C73E6E}" type="presOf" srcId="{D88DC46A-5764-1B4A-8673-B4D36F4A6B5B}" destId="{A0362D66-17E9-EF46-AB99-1D8B53ED5AEB}" srcOrd="0" destOrd="0" presId="urn:microsoft.com/office/officeart/2005/8/layout/cycle6"/>
    <dgm:cxn modelId="{4A2D3E20-CA55-F746-853A-90D0607F9BDA}" srcId="{6BEC3298-6755-9048-B34C-EA527B967EE1}" destId="{8077928C-C526-9740-A528-DDD85BA3C5FB}" srcOrd="3" destOrd="0" parTransId="{3F0FE7E2-ECFC-2240-B4EE-83D7C59C2823}" sibTransId="{E6586D1D-53D0-D440-B044-855F55B52927}"/>
    <dgm:cxn modelId="{FBF23D64-E11A-F049-8562-79A491C9AE51}" srcId="{6BEC3298-6755-9048-B34C-EA527B967EE1}" destId="{ACC8A75D-DFD4-FD47-BBC2-A5100901F6F8}" srcOrd="2" destOrd="0" parTransId="{8D43C323-DE2B-D840-AE90-0E72B16B4BDE}" sibTransId="{40B4DCC1-31A5-0941-966B-BA616ED622EF}"/>
    <dgm:cxn modelId="{9DB4895E-7E07-7C48-9730-FB6199931E1A}" type="presOf" srcId="{ACC8A75D-DFD4-FD47-BBC2-A5100901F6F8}" destId="{DC2CF692-DCD3-F44F-9E32-FB06FB4BBCEB}" srcOrd="0" destOrd="0" presId="urn:microsoft.com/office/officeart/2005/8/layout/cycle6"/>
    <dgm:cxn modelId="{39A2E544-4FF7-1B4F-A85E-6FD3695F5A5F}" srcId="{6BEC3298-6755-9048-B34C-EA527B967EE1}" destId="{39C692AA-9FFC-224B-8B23-A7CCC58EC69B}" srcOrd="1" destOrd="0" parTransId="{830B2570-A75E-7B44-8BED-CF5C5CF1E1DA}" sibTransId="{A2C09741-629D-F143-BA6C-685837E4BA08}"/>
    <dgm:cxn modelId="{FF512609-EAE3-074D-9EFE-D525AFBB5F77}" type="presOf" srcId="{6BEC3298-6755-9048-B34C-EA527B967EE1}" destId="{73267A61-AC3A-F24B-A7D8-CD0F77F82079}" srcOrd="0" destOrd="0" presId="urn:microsoft.com/office/officeart/2005/8/layout/cycle6"/>
    <dgm:cxn modelId="{E76F0190-C8DE-DB4C-96E8-80A52227560A}" srcId="{6BEC3298-6755-9048-B34C-EA527B967EE1}" destId="{D88DC46A-5764-1B4A-8673-B4D36F4A6B5B}" srcOrd="0" destOrd="0" parTransId="{6FFA58C4-93E5-274A-A35A-2EF4EDBF0225}" sibTransId="{6F2AA9A1-384A-4F47-9E8E-7EA541A7FCBE}"/>
    <dgm:cxn modelId="{18E4C384-59F7-FA43-BA2A-F5DA6C3C536A}" type="presOf" srcId="{39C692AA-9FFC-224B-8B23-A7CCC58EC69B}" destId="{65CC5A9C-D878-484C-9BB9-75A8B391BF2B}" srcOrd="0" destOrd="0" presId="urn:microsoft.com/office/officeart/2005/8/layout/cycle6"/>
    <dgm:cxn modelId="{B3E1EEE1-7BD7-6C46-93F9-5E3D9CE738CB}" type="presOf" srcId="{A2C09741-629D-F143-BA6C-685837E4BA08}" destId="{1040813A-4BDE-4B40-A284-F75E155E6AAD}" srcOrd="0" destOrd="0" presId="urn:microsoft.com/office/officeart/2005/8/layout/cycle6"/>
    <dgm:cxn modelId="{F2586DCD-1385-694D-B955-3105D395AABD}" type="presOf" srcId="{8077928C-C526-9740-A528-DDD85BA3C5FB}" destId="{7767C775-FF35-104D-96AB-E4CB2CC6A154}" srcOrd="0" destOrd="0" presId="urn:microsoft.com/office/officeart/2005/8/layout/cycle6"/>
    <dgm:cxn modelId="{82F09345-234A-9043-B3AE-001BD5D575AD}" type="presOf" srcId="{40B4DCC1-31A5-0941-966B-BA616ED622EF}" destId="{2D391F2E-0301-4149-9127-4B1CF79E4BB3}" srcOrd="0" destOrd="0" presId="urn:microsoft.com/office/officeart/2005/8/layout/cycle6"/>
    <dgm:cxn modelId="{305670DA-4921-334C-B8B6-92856001D72F}" type="presOf" srcId="{E6586D1D-53D0-D440-B044-855F55B52927}" destId="{3474278E-0463-D04B-9FFB-FFF2289FD9EB}" srcOrd="0" destOrd="0" presId="urn:microsoft.com/office/officeart/2005/8/layout/cycle6"/>
    <dgm:cxn modelId="{32D49B4C-D871-5A4A-92D2-BED14229182C}" type="presOf" srcId="{6F2AA9A1-384A-4F47-9E8E-7EA541A7FCBE}" destId="{7CC567EF-819A-AF48-9D41-58D722507093}" srcOrd="0" destOrd="0" presId="urn:microsoft.com/office/officeart/2005/8/layout/cycle6"/>
    <dgm:cxn modelId="{6CB1F048-6F7C-EC47-8C74-7200D4BC7A7C}" type="presParOf" srcId="{73267A61-AC3A-F24B-A7D8-CD0F77F82079}" destId="{A0362D66-17E9-EF46-AB99-1D8B53ED5AEB}" srcOrd="0" destOrd="0" presId="urn:microsoft.com/office/officeart/2005/8/layout/cycle6"/>
    <dgm:cxn modelId="{A20CD8B1-D516-EF45-800D-92339ED9A16E}" type="presParOf" srcId="{73267A61-AC3A-F24B-A7D8-CD0F77F82079}" destId="{90A0F493-577F-D342-9458-964368401336}" srcOrd="1" destOrd="0" presId="urn:microsoft.com/office/officeart/2005/8/layout/cycle6"/>
    <dgm:cxn modelId="{B3DEAA78-7CD1-8E4A-A506-652FB38F14A5}" type="presParOf" srcId="{73267A61-AC3A-F24B-A7D8-CD0F77F82079}" destId="{7CC567EF-819A-AF48-9D41-58D722507093}" srcOrd="2" destOrd="0" presId="urn:microsoft.com/office/officeart/2005/8/layout/cycle6"/>
    <dgm:cxn modelId="{C9F7ECE3-17A1-9347-A07F-DA6D2E21AE62}" type="presParOf" srcId="{73267A61-AC3A-F24B-A7D8-CD0F77F82079}" destId="{65CC5A9C-D878-484C-9BB9-75A8B391BF2B}" srcOrd="3" destOrd="0" presId="urn:microsoft.com/office/officeart/2005/8/layout/cycle6"/>
    <dgm:cxn modelId="{9EA98C14-3C91-3043-BFF7-0551605352C3}" type="presParOf" srcId="{73267A61-AC3A-F24B-A7D8-CD0F77F82079}" destId="{9D9CCE8B-9788-674B-BD2A-C4728332D7B2}" srcOrd="4" destOrd="0" presId="urn:microsoft.com/office/officeart/2005/8/layout/cycle6"/>
    <dgm:cxn modelId="{484BC97F-8ECF-A04F-B597-FE12E93D8B01}" type="presParOf" srcId="{73267A61-AC3A-F24B-A7D8-CD0F77F82079}" destId="{1040813A-4BDE-4B40-A284-F75E155E6AAD}" srcOrd="5" destOrd="0" presId="urn:microsoft.com/office/officeart/2005/8/layout/cycle6"/>
    <dgm:cxn modelId="{2EC9B1A5-F28A-E541-B008-A3B30EF64E7D}" type="presParOf" srcId="{73267A61-AC3A-F24B-A7D8-CD0F77F82079}" destId="{DC2CF692-DCD3-F44F-9E32-FB06FB4BBCEB}" srcOrd="6" destOrd="0" presId="urn:microsoft.com/office/officeart/2005/8/layout/cycle6"/>
    <dgm:cxn modelId="{DAD953AC-996C-EB41-9612-ABC489D40163}" type="presParOf" srcId="{73267A61-AC3A-F24B-A7D8-CD0F77F82079}" destId="{948B205E-DEC3-2448-AAF5-2CA2AC7F5ADA}" srcOrd="7" destOrd="0" presId="urn:microsoft.com/office/officeart/2005/8/layout/cycle6"/>
    <dgm:cxn modelId="{131A2D49-2F68-584C-BC0D-D74D7ECE4D7F}" type="presParOf" srcId="{73267A61-AC3A-F24B-A7D8-CD0F77F82079}" destId="{2D391F2E-0301-4149-9127-4B1CF79E4BB3}" srcOrd="8" destOrd="0" presId="urn:microsoft.com/office/officeart/2005/8/layout/cycle6"/>
    <dgm:cxn modelId="{B4B5E9D8-E15F-5E45-AFE4-C2E3B2D3BAEF}" type="presParOf" srcId="{73267A61-AC3A-F24B-A7D8-CD0F77F82079}" destId="{7767C775-FF35-104D-96AB-E4CB2CC6A154}" srcOrd="9" destOrd="0" presId="urn:microsoft.com/office/officeart/2005/8/layout/cycle6"/>
    <dgm:cxn modelId="{72F9B661-F2FC-954A-9B89-8A598542143A}" type="presParOf" srcId="{73267A61-AC3A-F24B-A7D8-CD0F77F82079}" destId="{B57B4E34-E5B4-1046-9BF7-201EF5DE4AA2}" srcOrd="10" destOrd="0" presId="urn:microsoft.com/office/officeart/2005/8/layout/cycle6"/>
    <dgm:cxn modelId="{40BB1D0B-C36C-8448-87FB-F1BB92C6C707}" type="presParOf" srcId="{73267A61-AC3A-F24B-A7D8-CD0F77F82079}" destId="{3474278E-0463-D04B-9FFB-FFF2289FD9E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13E1EA-8897-FB4D-A57B-06C2CC96E132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756D8FB-020D-0347-AA59-DACD2ACC6D1D}">
      <dgm:prSet phldrT="[Texte]"/>
      <dgm:spPr/>
      <dgm:t>
        <a:bodyPr/>
        <a:lstStyle/>
        <a:p>
          <a:r>
            <a:rPr lang="fr-FR" dirty="0" smtClean="0"/>
            <a:t>Gendarmerie</a:t>
          </a:r>
          <a:endParaRPr lang="fr-FR" dirty="0"/>
        </a:p>
      </dgm:t>
    </dgm:pt>
    <dgm:pt modelId="{178F8E83-F4A7-B34A-B468-F6B2E64A14A8}" type="parTrans" cxnId="{CEF7292A-2663-A445-914F-D3E467BA664E}">
      <dgm:prSet/>
      <dgm:spPr/>
      <dgm:t>
        <a:bodyPr/>
        <a:lstStyle/>
        <a:p>
          <a:endParaRPr lang="fr-FR"/>
        </a:p>
      </dgm:t>
    </dgm:pt>
    <dgm:pt modelId="{D24CA199-FAF4-9F46-8044-C9495CFC2EEF}" type="sibTrans" cxnId="{CEF7292A-2663-A445-914F-D3E467BA664E}">
      <dgm:prSet/>
      <dgm:spPr/>
      <dgm:t>
        <a:bodyPr/>
        <a:lstStyle/>
        <a:p>
          <a:endParaRPr lang="fr-FR"/>
        </a:p>
      </dgm:t>
    </dgm:pt>
    <dgm:pt modelId="{66EE1AF2-F34A-DE45-9195-0D3D0E14541A}">
      <dgm:prSet phldrT="[Texte]"/>
      <dgm:spPr/>
      <dgm:t>
        <a:bodyPr/>
        <a:lstStyle/>
        <a:p>
          <a:r>
            <a:rPr lang="fr-FR" dirty="0" smtClean="0"/>
            <a:t>Affiliation </a:t>
          </a:r>
          <a:r>
            <a:rPr lang="fr-FR" dirty="0" smtClean="0"/>
            <a:t>of force</a:t>
          </a:r>
          <a:endParaRPr lang="fr-FR" dirty="0"/>
        </a:p>
      </dgm:t>
    </dgm:pt>
    <dgm:pt modelId="{E4E4E2E7-AE74-2949-AA27-E9930B1F5EBD}" type="parTrans" cxnId="{6EE275F7-6B19-6146-9707-FDBAC9FFCA3E}">
      <dgm:prSet/>
      <dgm:spPr/>
      <dgm:t>
        <a:bodyPr/>
        <a:lstStyle/>
        <a:p>
          <a:endParaRPr lang="fr-FR"/>
        </a:p>
      </dgm:t>
    </dgm:pt>
    <dgm:pt modelId="{3E4D9F2C-2823-704F-902E-01148701A93D}" type="sibTrans" cxnId="{6EE275F7-6B19-6146-9707-FDBAC9FFCA3E}">
      <dgm:prSet/>
      <dgm:spPr/>
      <dgm:t>
        <a:bodyPr/>
        <a:lstStyle/>
        <a:p>
          <a:endParaRPr lang="fr-FR"/>
        </a:p>
      </dgm:t>
    </dgm:pt>
    <dgm:pt modelId="{E95AC1EB-79E6-0B47-BF51-B4ED5D630C75}">
      <dgm:prSet phldrT="[Texte]"/>
      <dgm:spPr/>
      <dgm:t>
        <a:bodyPr/>
        <a:lstStyle/>
        <a:p>
          <a:r>
            <a:rPr lang="fr-FR" dirty="0" err="1" smtClean="0"/>
            <a:t>Liabiity</a:t>
          </a:r>
          <a:r>
            <a:rPr lang="fr-FR" dirty="0" smtClean="0"/>
            <a:t> </a:t>
          </a:r>
          <a:r>
            <a:rPr lang="fr-FR" dirty="0" err="1" smtClean="0"/>
            <a:t>before</a:t>
          </a:r>
          <a:r>
            <a:rPr lang="fr-FR" dirty="0" smtClean="0"/>
            <a:t> courts</a:t>
          </a:r>
          <a:endParaRPr lang="fr-FR" dirty="0"/>
        </a:p>
      </dgm:t>
    </dgm:pt>
    <dgm:pt modelId="{857EB312-1436-8640-A2BD-FE6B06481946}" type="parTrans" cxnId="{B6992374-33A8-2D41-9801-1D76D0D41BB8}">
      <dgm:prSet/>
      <dgm:spPr/>
      <dgm:t>
        <a:bodyPr/>
        <a:lstStyle/>
        <a:p>
          <a:endParaRPr lang="fr-FR"/>
        </a:p>
      </dgm:t>
    </dgm:pt>
    <dgm:pt modelId="{3C2DA325-DDD4-1340-AE52-E04C0293A107}" type="sibTrans" cxnId="{B6992374-33A8-2D41-9801-1D76D0D41BB8}">
      <dgm:prSet/>
      <dgm:spPr/>
      <dgm:t>
        <a:bodyPr/>
        <a:lstStyle/>
        <a:p>
          <a:endParaRPr lang="fr-FR"/>
        </a:p>
      </dgm:t>
    </dgm:pt>
    <dgm:pt modelId="{8EA34B36-F0F1-C34A-8625-B00A48FCF5C9}">
      <dgm:prSet phldrT="[Texte]"/>
      <dgm:spPr/>
      <dgm:t>
        <a:bodyPr/>
        <a:lstStyle/>
        <a:p>
          <a:r>
            <a:rPr lang="fr-FR" dirty="0" err="1" smtClean="0"/>
            <a:t>Status</a:t>
          </a:r>
          <a:r>
            <a:rPr lang="fr-FR" dirty="0" smtClean="0"/>
            <a:t> of agents</a:t>
          </a:r>
          <a:endParaRPr lang="fr-FR" dirty="0"/>
        </a:p>
      </dgm:t>
    </dgm:pt>
    <dgm:pt modelId="{FC308014-F3EC-2740-9735-3213BFC82152}" type="parTrans" cxnId="{8B60D13C-16E1-144F-B63F-38943CCA06B5}">
      <dgm:prSet/>
      <dgm:spPr/>
      <dgm:t>
        <a:bodyPr/>
        <a:lstStyle/>
        <a:p>
          <a:endParaRPr lang="fr-FR"/>
        </a:p>
      </dgm:t>
    </dgm:pt>
    <dgm:pt modelId="{CB6887CE-9C14-C94C-BFED-CE3EFA2100D6}" type="sibTrans" cxnId="{8B60D13C-16E1-144F-B63F-38943CCA06B5}">
      <dgm:prSet/>
      <dgm:spPr/>
      <dgm:t>
        <a:bodyPr/>
        <a:lstStyle/>
        <a:p>
          <a:endParaRPr lang="fr-FR"/>
        </a:p>
      </dgm:t>
    </dgm:pt>
    <dgm:pt modelId="{8A8A7864-A27F-A540-A5FA-18B78E877EBB}" type="pres">
      <dgm:prSet presAssocID="{FA13E1EA-8897-FB4D-A57B-06C2CC96E13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C98631A-F6AB-F44C-B01E-B8DEE114A6C7}" type="pres">
      <dgm:prSet presAssocID="{A756D8FB-020D-0347-AA59-DACD2ACC6D1D}" presName="singleCycle" presStyleCnt="0"/>
      <dgm:spPr/>
    </dgm:pt>
    <dgm:pt modelId="{1127DEC1-BFAC-1940-A4C9-E603E21F386F}" type="pres">
      <dgm:prSet presAssocID="{A756D8FB-020D-0347-AA59-DACD2ACC6D1D}" presName="singleCenter" presStyleLbl="node1" presStyleIdx="0" presStyleCnt="4" custScaleX="141704" custScaleY="133661" custLinFactNeighborX="332" custLinFactNeighborY="-5819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BAADE538-F9C6-E74E-A9AC-C630C0730F60}" type="pres">
      <dgm:prSet presAssocID="{E4E4E2E7-AE74-2949-AA27-E9930B1F5EBD}" presName="Name56" presStyleLbl="parChTrans1D2" presStyleIdx="0" presStyleCnt="3"/>
      <dgm:spPr/>
      <dgm:t>
        <a:bodyPr/>
        <a:lstStyle/>
        <a:p>
          <a:endParaRPr lang="fr-FR"/>
        </a:p>
      </dgm:t>
    </dgm:pt>
    <dgm:pt modelId="{13E8A812-43BD-934E-AA3A-62FE6B3A07EE}" type="pres">
      <dgm:prSet presAssocID="{66EE1AF2-F34A-DE45-9195-0D3D0E14541A}" presName="text0" presStyleLbl="node1" presStyleIdx="1" presStyleCnt="4" custScaleX="219278" custScaleY="1673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6DB0F2-76B0-B94B-984A-0E4022077DF6}" type="pres">
      <dgm:prSet presAssocID="{857EB312-1436-8640-A2BD-FE6B06481946}" presName="Name56" presStyleLbl="parChTrans1D2" presStyleIdx="1" presStyleCnt="3"/>
      <dgm:spPr/>
      <dgm:t>
        <a:bodyPr/>
        <a:lstStyle/>
        <a:p>
          <a:endParaRPr lang="fr-FR"/>
        </a:p>
      </dgm:t>
    </dgm:pt>
    <dgm:pt modelId="{B51A3756-4D27-4E40-9F05-1A55DDFA7C34}" type="pres">
      <dgm:prSet presAssocID="{E95AC1EB-79E6-0B47-BF51-B4ED5D630C75}" presName="text0" presStyleLbl="node1" presStyleIdx="2" presStyleCnt="4" custScaleX="187636" custScaleY="176979" custRadScaleRad="131991" custRadScaleInc="-190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8D5C60-BA34-784A-9ABD-8D86A23DC96A}" type="pres">
      <dgm:prSet presAssocID="{FC308014-F3EC-2740-9735-3213BFC82152}" presName="Name56" presStyleLbl="parChTrans1D2" presStyleIdx="2" presStyleCnt="3"/>
      <dgm:spPr/>
      <dgm:t>
        <a:bodyPr/>
        <a:lstStyle/>
        <a:p>
          <a:endParaRPr lang="fr-FR"/>
        </a:p>
      </dgm:t>
    </dgm:pt>
    <dgm:pt modelId="{551DAC52-4D9D-B341-8A23-B5A8998C5E7C}" type="pres">
      <dgm:prSet presAssocID="{8EA34B36-F0F1-C34A-8625-B00A48FCF5C9}" presName="text0" presStyleLbl="node1" presStyleIdx="3" presStyleCnt="4" custScaleX="199013" custScaleY="176026" custRadScaleRad="129494" custRadScaleInc="168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D8C474-0F20-1642-AE31-FF2869693765}" type="presOf" srcId="{A756D8FB-020D-0347-AA59-DACD2ACC6D1D}" destId="{1127DEC1-BFAC-1940-A4C9-E603E21F386F}" srcOrd="0" destOrd="0" presId="urn:microsoft.com/office/officeart/2008/layout/RadialCluster"/>
    <dgm:cxn modelId="{E0A4B2F9-F207-5147-B033-053BED6BC747}" type="presOf" srcId="{FA13E1EA-8897-FB4D-A57B-06C2CC96E132}" destId="{8A8A7864-A27F-A540-A5FA-18B78E877EBB}" srcOrd="0" destOrd="0" presId="urn:microsoft.com/office/officeart/2008/layout/RadialCluster"/>
    <dgm:cxn modelId="{0D073193-7DBB-5C43-905A-10C867180B45}" type="presOf" srcId="{8EA34B36-F0F1-C34A-8625-B00A48FCF5C9}" destId="{551DAC52-4D9D-B341-8A23-B5A8998C5E7C}" srcOrd="0" destOrd="0" presId="urn:microsoft.com/office/officeart/2008/layout/RadialCluster"/>
    <dgm:cxn modelId="{B6992374-33A8-2D41-9801-1D76D0D41BB8}" srcId="{A756D8FB-020D-0347-AA59-DACD2ACC6D1D}" destId="{E95AC1EB-79E6-0B47-BF51-B4ED5D630C75}" srcOrd="1" destOrd="0" parTransId="{857EB312-1436-8640-A2BD-FE6B06481946}" sibTransId="{3C2DA325-DDD4-1340-AE52-E04C0293A107}"/>
    <dgm:cxn modelId="{F296C221-F102-5446-A963-16333063F803}" type="presOf" srcId="{66EE1AF2-F34A-DE45-9195-0D3D0E14541A}" destId="{13E8A812-43BD-934E-AA3A-62FE6B3A07EE}" srcOrd="0" destOrd="0" presId="urn:microsoft.com/office/officeart/2008/layout/RadialCluster"/>
    <dgm:cxn modelId="{CEF7292A-2663-A445-914F-D3E467BA664E}" srcId="{FA13E1EA-8897-FB4D-A57B-06C2CC96E132}" destId="{A756D8FB-020D-0347-AA59-DACD2ACC6D1D}" srcOrd="0" destOrd="0" parTransId="{178F8E83-F4A7-B34A-B468-F6B2E64A14A8}" sibTransId="{D24CA199-FAF4-9F46-8044-C9495CFC2EEF}"/>
    <dgm:cxn modelId="{2E8A49FC-3D52-BE46-A738-7E0C261AD850}" type="presOf" srcId="{E95AC1EB-79E6-0B47-BF51-B4ED5D630C75}" destId="{B51A3756-4D27-4E40-9F05-1A55DDFA7C34}" srcOrd="0" destOrd="0" presId="urn:microsoft.com/office/officeart/2008/layout/RadialCluster"/>
    <dgm:cxn modelId="{8B60D13C-16E1-144F-B63F-38943CCA06B5}" srcId="{A756D8FB-020D-0347-AA59-DACD2ACC6D1D}" destId="{8EA34B36-F0F1-C34A-8625-B00A48FCF5C9}" srcOrd="2" destOrd="0" parTransId="{FC308014-F3EC-2740-9735-3213BFC82152}" sibTransId="{CB6887CE-9C14-C94C-BFED-CE3EFA2100D6}"/>
    <dgm:cxn modelId="{6EE275F7-6B19-6146-9707-FDBAC9FFCA3E}" srcId="{A756D8FB-020D-0347-AA59-DACD2ACC6D1D}" destId="{66EE1AF2-F34A-DE45-9195-0D3D0E14541A}" srcOrd="0" destOrd="0" parTransId="{E4E4E2E7-AE74-2949-AA27-E9930B1F5EBD}" sibTransId="{3E4D9F2C-2823-704F-902E-01148701A93D}"/>
    <dgm:cxn modelId="{AAFD297D-F92D-9D49-8962-4E3ADB1EC54C}" type="presOf" srcId="{857EB312-1436-8640-A2BD-FE6B06481946}" destId="{DE6DB0F2-76B0-B94B-984A-0E4022077DF6}" srcOrd="0" destOrd="0" presId="urn:microsoft.com/office/officeart/2008/layout/RadialCluster"/>
    <dgm:cxn modelId="{3576F4B4-97E9-FC42-899A-55440C1DAE79}" type="presOf" srcId="{E4E4E2E7-AE74-2949-AA27-E9930B1F5EBD}" destId="{BAADE538-F9C6-E74E-A9AC-C630C0730F60}" srcOrd="0" destOrd="0" presId="urn:microsoft.com/office/officeart/2008/layout/RadialCluster"/>
    <dgm:cxn modelId="{627408A3-2881-9C46-BDA7-BB84F2F71ECE}" type="presOf" srcId="{FC308014-F3EC-2740-9735-3213BFC82152}" destId="{968D5C60-BA34-784A-9ABD-8D86A23DC96A}" srcOrd="0" destOrd="0" presId="urn:microsoft.com/office/officeart/2008/layout/RadialCluster"/>
    <dgm:cxn modelId="{A6853FFB-82EF-464E-B5ED-6E56038C15FD}" type="presParOf" srcId="{8A8A7864-A27F-A540-A5FA-18B78E877EBB}" destId="{CC98631A-F6AB-F44C-B01E-B8DEE114A6C7}" srcOrd="0" destOrd="0" presId="urn:microsoft.com/office/officeart/2008/layout/RadialCluster"/>
    <dgm:cxn modelId="{A66AC3E1-ED14-EC43-B924-FFD3146AC3A2}" type="presParOf" srcId="{CC98631A-F6AB-F44C-B01E-B8DEE114A6C7}" destId="{1127DEC1-BFAC-1940-A4C9-E603E21F386F}" srcOrd="0" destOrd="0" presId="urn:microsoft.com/office/officeart/2008/layout/RadialCluster"/>
    <dgm:cxn modelId="{D4DEBE97-352D-8046-8EE6-0B3B06E94909}" type="presParOf" srcId="{CC98631A-F6AB-F44C-B01E-B8DEE114A6C7}" destId="{BAADE538-F9C6-E74E-A9AC-C630C0730F60}" srcOrd="1" destOrd="0" presId="urn:microsoft.com/office/officeart/2008/layout/RadialCluster"/>
    <dgm:cxn modelId="{DDFF6C78-2911-7A44-93ED-ABDC74F210FD}" type="presParOf" srcId="{CC98631A-F6AB-F44C-B01E-B8DEE114A6C7}" destId="{13E8A812-43BD-934E-AA3A-62FE6B3A07EE}" srcOrd="2" destOrd="0" presId="urn:microsoft.com/office/officeart/2008/layout/RadialCluster"/>
    <dgm:cxn modelId="{21F85FDF-5F31-D541-9D46-C23CFE463FC6}" type="presParOf" srcId="{CC98631A-F6AB-F44C-B01E-B8DEE114A6C7}" destId="{DE6DB0F2-76B0-B94B-984A-0E4022077DF6}" srcOrd="3" destOrd="0" presId="urn:microsoft.com/office/officeart/2008/layout/RadialCluster"/>
    <dgm:cxn modelId="{3B818842-2644-304E-8972-48BDAABA77EE}" type="presParOf" srcId="{CC98631A-F6AB-F44C-B01E-B8DEE114A6C7}" destId="{B51A3756-4D27-4E40-9F05-1A55DDFA7C34}" srcOrd="4" destOrd="0" presId="urn:microsoft.com/office/officeart/2008/layout/RadialCluster"/>
    <dgm:cxn modelId="{9D972AA3-760A-774C-AC50-2C939A72BB64}" type="presParOf" srcId="{CC98631A-F6AB-F44C-B01E-B8DEE114A6C7}" destId="{968D5C60-BA34-784A-9ABD-8D86A23DC96A}" srcOrd="5" destOrd="0" presId="urn:microsoft.com/office/officeart/2008/layout/RadialCluster"/>
    <dgm:cxn modelId="{32EFA962-5C5B-7141-8B74-26BAE1D268A2}" type="presParOf" srcId="{CC98631A-F6AB-F44C-B01E-B8DEE114A6C7}" destId="{551DAC52-4D9D-B341-8A23-B5A8998C5E7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62D66-17E9-EF46-AB99-1D8B53ED5AEB}">
      <dsp:nvSpPr>
        <dsp:cNvPr id="0" name=""/>
        <dsp:cNvSpPr/>
      </dsp:nvSpPr>
      <dsp:spPr>
        <a:xfrm>
          <a:off x="3071382" y="-197585"/>
          <a:ext cx="2628162" cy="16516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err="1" smtClean="0"/>
            <a:t>Systematic</a:t>
          </a:r>
          <a:r>
            <a:rPr lang="fr-FR" sz="2800" kern="1200" dirty="0" smtClean="0"/>
            <a:t> </a:t>
          </a:r>
          <a:r>
            <a:rPr lang="fr-FR" sz="2800" kern="1200" dirty="0" err="1" smtClean="0"/>
            <a:t>review</a:t>
          </a:r>
          <a:r>
            <a:rPr lang="fr-FR" sz="2800" kern="1200" dirty="0" smtClean="0"/>
            <a:t> of CO</a:t>
          </a:r>
          <a:endParaRPr lang="fr-FR" sz="2800" kern="1200" dirty="0"/>
        </a:p>
      </dsp:txBody>
      <dsp:txXfrm>
        <a:off x="3152010" y="-116957"/>
        <a:ext cx="2466906" cy="1490426"/>
      </dsp:txXfrm>
    </dsp:sp>
    <dsp:sp modelId="{7CC567EF-819A-AF48-9D41-58D722507093}">
      <dsp:nvSpPr>
        <dsp:cNvPr id="0" name=""/>
        <dsp:cNvSpPr/>
      </dsp:nvSpPr>
      <dsp:spPr>
        <a:xfrm>
          <a:off x="2386443" y="628255"/>
          <a:ext cx="3998041" cy="3998041"/>
        </a:xfrm>
        <a:custGeom>
          <a:avLst/>
          <a:gdLst/>
          <a:ahLst/>
          <a:cxnLst/>
          <a:rect l="0" t="0" r="0" b="0"/>
          <a:pathLst>
            <a:path>
              <a:moveTo>
                <a:pt x="3317907" y="496815"/>
              </a:moveTo>
              <a:arcTo wR="1999020" hR="1999020" stAng="18676925" swAng="10810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C5A9C-D878-484C-9BB9-75A8B391BF2B}">
      <dsp:nvSpPr>
        <dsp:cNvPr id="0" name=""/>
        <dsp:cNvSpPr/>
      </dsp:nvSpPr>
      <dsp:spPr>
        <a:xfrm>
          <a:off x="4858023" y="1612171"/>
          <a:ext cx="3052922" cy="20302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New </a:t>
          </a:r>
          <a:r>
            <a:rPr lang="fr-FR" sz="2800" kern="1200" dirty="0" err="1" smtClean="0"/>
            <a:t>tools</a:t>
          </a:r>
          <a:r>
            <a:rPr lang="fr-FR" sz="2800" kern="1200" dirty="0" smtClean="0"/>
            <a:t> for </a:t>
          </a:r>
          <a:r>
            <a:rPr lang="fr-FR" sz="2800" kern="1200" dirty="0" err="1" smtClean="0"/>
            <a:t>Governors</a:t>
          </a:r>
          <a:r>
            <a:rPr lang="fr-FR" sz="2800" kern="1200" dirty="0" smtClean="0"/>
            <a:t> and police</a:t>
          </a:r>
          <a:endParaRPr lang="fr-FR" sz="2800" kern="1200" dirty="0"/>
        </a:p>
      </dsp:txBody>
      <dsp:txXfrm>
        <a:off x="4957130" y="1711278"/>
        <a:ext cx="2854708" cy="1831995"/>
      </dsp:txXfrm>
    </dsp:sp>
    <dsp:sp modelId="{1040813A-4BDE-4B40-A284-F75E155E6AAD}">
      <dsp:nvSpPr>
        <dsp:cNvPr id="0" name=""/>
        <dsp:cNvSpPr/>
      </dsp:nvSpPr>
      <dsp:spPr>
        <a:xfrm>
          <a:off x="2386443" y="628255"/>
          <a:ext cx="3998041" cy="3998041"/>
        </a:xfrm>
        <a:custGeom>
          <a:avLst/>
          <a:gdLst/>
          <a:ahLst/>
          <a:cxnLst/>
          <a:rect l="0" t="0" r="0" b="0"/>
          <a:pathLst>
            <a:path>
              <a:moveTo>
                <a:pt x="3718999" y="3017723"/>
              </a:moveTo>
              <a:arcTo wR="1999020" hR="1999020" stAng="1838237" swAng="7057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CF692-DCD3-F44F-9E32-FB06FB4BBCEB}">
      <dsp:nvSpPr>
        <dsp:cNvPr id="0" name=""/>
        <dsp:cNvSpPr/>
      </dsp:nvSpPr>
      <dsp:spPr>
        <a:xfrm>
          <a:off x="2912107" y="3841821"/>
          <a:ext cx="2946713" cy="15689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New vision for all </a:t>
          </a:r>
          <a:r>
            <a:rPr lang="fr-FR" sz="2800" kern="1200" dirty="0" err="1" smtClean="0"/>
            <a:t>ISFs</a:t>
          </a:r>
          <a:r>
            <a:rPr lang="fr-FR" sz="2800" kern="1200" dirty="0" smtClean="0"/>
            <a:t> </a:t>
          </a:r>
          <a:r>
            <a:rPr lang="fr-FR" sz="2800" kern="1200" dirty="0" err="1" smtClean="0"/>
            <a:t>under</a:t>
          </a:r>
          <a:r>
            <a:rPr lang="fr-FR" sz="2800" kern="1200" dirty="0" smtClean="0"/>
            <a:t> « one roof »</a:t>
          </a:r>
          <a:endParaRPr lang="fr-FR" sz="2800" kern="1200" dirty="0"/>
        </a:p>
      </dsp:txBody>
      <dsp:txXfrm>
        <a:off x="2988697" y="3918411"/>
        <a:ext cx="2793533" cy="1415771"/>
      </dsp:txXfrm>
    </dsp:sp>
    <dsp:sp modelId="{2D391F2E-0301-4149-9127-4B1CF79E4BB3}">
      <dsp:nvSpPr>
        <dsp:cNvPr id="0" name=""/>
        <dsp:cNvSpPr/>
      </dsp:nvSpPr>
      <dsp:spPr>
        <a:xfrm>
          <a:off x="2386443" y="628255"/>
          <a:ext cx="3998041" cy="3998041"/>
        </a:xfrm>
        <a:custGeom>
          <a:avLst/>
          <a:gdLst/>
          <a:ahLst/>
          <a:cxnLst/>
          <a:rect l="0" t="0" r="0" b="0"/>
          <a:pathLst>
            <a:path>
              <a:moveTo>
                <a:pt x="522841" y="3346974"/>
              </a:moveTo>
              <a:arcTo wR="1999020" hR="1999020" stAng="8255978" swAng="7057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7C775-FF35-104D-96AB-E4CB2CC6A154}">
      <dsp:nvSpPr>
        <dsp:cNvPr id="0" name=""/>
        <dsp:cNvSpPr/>
      </dsp:nvSpPr>
      <dsp:spPr>
        <a:xfrm>
          <a:off x="993101" y="1612171"/>
          <a:ext cx="2786683" cy="20302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New administrative </a:t>
          </a:r>
          <a:r>
            <a:rPr lang="fr-FR" sz="2800" kern="1200" dirty="0" err="1" smtClean="0"/>
            <a:t>practices+polls</a:t>
          </a:r>
          <a:endParaRPr lang="fr-FR" sz="2800" kern="1200" dirty="0"/>
        </a:p>
      </dsp:txBody>
      <dsp:txXfrm>
        <a:off x="1092208" y="1711278"/>
        <a:ext cx="2588469" cy="1831995"/>
      </dsp:txXfrm>
    </dsp:sp>
    <dsp:sp modelId="{3474278E-0463-D04B-9FFB-FFF2289FD9EB}">
      <dsp:nvSpPr>
        <dsp:cNvPr id="0" name=""/>
        <dsp:cNvSpPr/>
      </dsp:nvSpPr>
      <dsp:spPr>
        <a:xfrm>
          <a:off x="2386443" y="628255"/>
          <a:ext cx="3998041" cy="3998041"/>
        </a:xfrm>
        <a:custGeom>
          <a:avLst/>
          <a:gdLst/>
          <a:ahLst/>
          <a:cxnLst/>
          <a:rect l="0" t="0" r="0" b="0"/>
          <a:pathLst>
            <a:path>
              <a:moveTo>
                <a:pt x="280167" y="978419"/>
              </a:moveTo>
              <a:arcTo wR="1999020" hR="1999020" stAng="12642031" swAng="10810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7DEC1-BFAC-1940-A4C9-E603E21F386F}">
      <dsp:nvSpPr>
        <dsp:cNvPr id="0" name=""/>
        <dsp:cNvSpPr/>
      </dsp:nvSpPr>
      <dsp:spPr>
        <a:xfrm>
          <a:off x="3455832" y="1719591"/>
          <a:ext cx="2051827" cy="19353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Gendarmerie</a:t>
          </a:r>
          <a:endParaRPr lang="fr-FR" sz="2500" kern="1200" dirty="0"/>
        </a:p>
      </dsp:txBody>
      <dsp:txXfrm>
        <a:off x="3550309" y="1814068"/>
        <a:ext cx="1862873" cy="1746413"/>
      </dsp:txXfrm>
    </dsp:sp>
    <dsp:sp modelId="{BAADE538-F9C6-E74E-A9AC-C630C0730F60}">
      <dsp:nvSpPr>
        <dsp:cNvPr id="0" name=""/>
        <dsp:cNvSpPr/>
      </dsp:nvSpPr>
      <dsp:spPr>
        <a:xfrm rot="16174167">
          <a:off x="4380662" y="1626481"/>
          <a:ext cx="1862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622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8A812-43BD-934E-AA3A-62FE6B3A07EE}">
      <dsp:nvSpPr>
        <dsp:cNvPr id="0" name=""/>
        <dsp:cNvSpPr/>
      </dsp:nvSpPr>
      <dsp:spPr>
        <a:xfrm>
          <a:off x="3403324" y="-90473"/>
          <a:ext cx="2127299" cy="16238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Affiliation </a:t>
          </a:r>
          <a:r>
            <a:rPr lang="fr-FR" sz="3500" kern="1200" dirty="0" smtClean="0"/>
            <a:t>of force</a:t>
          </a:r>
          <a:endParaRPr lang="fr-FR" sz="3500" kern="1200" dirty="0"/>
        </a:p>
      </dsp:txBody>
      <dsp:txXfrm>
        <a:off x="3482594" y="-11203"/>
        <a:ext cx="1968759" cy="1465306"/>
      </dsp:txXfrm>
    </dsp:sp>
    <dsp:sp modelId="{DE6DB0F2-76B0-B94B-984A-0E4022077DF6}">
      <dsp:nvSpPr>
        <dsp:cNvPr id="0" name=""/>
        <dsp:cNvSpPr/>
      </dsp:nvSpPr>
      <dsp:spPr>
        <a:xfrm rot="1401354">
          <a:off x="5470519" y="3309986"/>
          <a:ext cx="9065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654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A3756-4D27-4E40-9F05-1A55DDFA7C34}">
      <dsp:nvSpPr>
        <dsp:cNvPr id="0" name=""/>
        <dsp:cNvSpPr/>
      </dsp:nvSpPr>
      <dsp:spPr>
        <a:xfrm>
          <a:off x="6339922" y="3024243"/>
          <a:ext cx="1820328" cy="1716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 err="1" smtClean="0"/>
            <a:t>Liabiity</a:t>
          </a:r>
          <a:r>
            <a:rPr lang="fr-FR" sz="3300" kern="1200" dirty="0" smtClean="0"/>
            <a:t> </a:t>
          </a:r>
          <a:r>
            <a:rPr lang="fr-FR" sz="3300" kern="1200" dirty="0" err="1" smtClean="0"/>
            <a:t>before</a:t>
          </a:r>
          <a:r>
            <a:rPr lang="fr-FR" sz="3300" kern="1200" dirty="0" smtClean="0"/>
            <a:t> courts</a:t>
          </a:r>
          <a:endParaRPr lang="fr-FR" sz="3300" kern="1200" dirty="0"/>
        </a:p>
      </dsp:txBody>
      <dsp:txXfrm>
        <a:off x="6423736" y="3108057"/>
        <a:ext cx="1652700" cy="1549312"/>
      </dsp:txXfrm>
    </dsp:sp>
    <dsp:sp modelId="{968D5C60-BA34-784A-9ABD-8D86A23DC96A}">
      <dsp:nvSpPr>
        <dsp:cNvPr id="0" name=""/>
        <dsp:cNvSpPr/>
      </dsp:nvSpPr>
      <dsp:spPr>
        <a:xfrm rot="9333207">
          <a:off x="2686940" y="3320223"/>
          <a:ext cx="8049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497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DAC52-4D9D-B341-8A23-B5A8998C5E7C}">
      <dsp:nvSpPr>
        <dsp:cNvPr id="0" name=""/>
        <dsp:cNvSpPr/>
      </dsp:nvSpPr>
      <dsp:spPr>
        <a:xfrm>
          <a:off x="792323" y="3071791"/>
          <a:ext cx="1930701" cy="17076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err="1" smtClean="0"/>
            <a:t>Status</a:t>
          </a:r>
          <a:r>
            <a:rPr lang="fr-FR" sz="3400" kern="1200" dirty="0" smtClean="0"/>
            <a:t> of agents</a:t>
          </a:r>
          <a:endParaRPr lang="fr-FR" sz="3400" kern="1200" dirty="0"/>
        </a:p>
      </dsp:txBody>
      <dsp:txXfrm>
        <a:off x="875686" y="3155154"/>
        <a:ext cx="1763975" cy="1540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23/01/13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11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23/01/13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42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23/01/13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1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23/01/13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11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23/01/13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62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23/01/13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50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23/01/13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44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23/01/13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62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23/01/13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97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23/01/13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96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8EA5-D6F5-3B42-8A7A-177E03ACAEF8}" type="datetimeFigureOut">
              <a:rPr lang="fr-FR" smtClean="0"/>
              <a:t>23/01/13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62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8EA5-D6F5-3B42-8A7A-177E03ACAEF8}" type="datetimeFigureOut">
              <a:rPr lang="fr-FR" smtClean="0"/>
              <a:t>23/01/13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FF9AD-3172-DC42-80C6-3F77DE742B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1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45267"/>
            <a:ext cx="7772400" cy="1753943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Launch</a:t>
            </a:r>
            <a:r>
              <a:rPr lang="fr-FR" dirty="0" smtClean="0"/>
              <a:t> Event</a:t>
            </a:r>
            <a:br>
              <a:rPr lang="fr-FR" dirty="0" smtClean="0"/>
            </a:br>
            <a:r>
              <a:rPr lang="fr-FR" dirty="0" smtClean="0"/>
              <a:t>Sebastian Roché</a:t>
            </a:r>
            <a:br>
              <a:rPr lang="fr-FR" dirty="0" smtClean="0"/>
            </a:br>
            <a:r>
              <a:rPr lang="fr-FR" dirty="0" err="1" smtClean="0"/>
              <a:t>Chief</a:t>
            </a:r>
            <a:r>
              <a:rPr lang="fr-FR" dirty="0" smtClean="0"/>
              <a:t>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smtClean="0"/>
              <a:t>Advisor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83402"/>
            <a:ext cx="6400800" cy="265539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ICOISS </a:t>
            </a:r>
            <a:r>
              <a:rPr lang="fr-FR" dirty="0" smtClean="0"/>
              <a:t>Phase </a:t>
            </a:r>
            <a:r>
              <a:rPr lang="fr-FR" dirty="0" smtClean="0"/>
              <a:t>2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implemented</a:t>
            </a:r>
            <a:r>
              <a:rPr lang="fr-FR" dirty="0" smtClean="0"/>
              <a:t> by the </a:t>
            </a:r>
            <a:r>
              <a:rPr lang="fr-FR" dirty="0" err="1" smtClean="0"/>
              <a:t>Ministry</a:t>
            </a:r>
            <a:r>
              <a:rPr lang="fr-FR" dirty="0" smtClean="0"/>
              <a:t> of </a:t>
            </a:r>
            <a:r>
              <a:rPr lang="fr-FR" dirty="0" err="1" smtClean="0"/>
              <a:t>Interior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technical</a:t>
            </a:r>
            <a:r>
              <a:rPr lang="fr-FR" dirty="0" smtClean="0"/>
              <a:t> assistance of UNDP </a:t>
            </a:r>
            <a:r>
              <a:rPr lang="fr-FR" dirty="0" err="1" smtClean="0"/>
              <a:t>Turkey</a:t>
            </a:r>
            <a:r>
              <a:rPr lang="fr-FR" dirty="0" smtClean="0"/>
              <a:t>,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Funded</a:t>
            </a:r>
            <a:r>
              <a:rPr lang="fr-FR" dirty="0" smtClean="0"/>
              <a:t> by the 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738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 lot of efforts, long lasting meetings</a:t>
            </a:r>
            <a:endParaRPr lang="fr-FR" dirty="0"/>
          </a:p>
        </p:txBody>
      </p:sp>
      <p:pic>
        <p:nvPicPr>
          <p:cNvPr id="4" name="Espace réservé du contenu 3" descr="270320109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995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0662"/>
          </a:xfrm>
        </p:spPr>
        <p:txBody>
          <a:bodyPr>
            <a:normAutofit fontScale="90000"/>
          </a:bodyPr>
          <a:lstStyle/>
          <a:p>
            <a:r>
              <a:rPr lang="fr-FR" dirty="0"/>
              <a:t>A lot of efforts, long lasting meetings</a:t>
            </a:r>
          </a:p>
        </p:txBody>
      </p:sp>
      <p:pic>
        <p:nvPicPr>
          <p:cNvPr id="4" name="Espace réservé du contenu 3" descr="DSC0016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3372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2012 - 2014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9858"/>
            <a:ext cx="8229600" cy="512533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err="1" smtClean="0"/>
              <a:t>Larger</a:t>
            </a:r>
            <a:r>
              <a:rPr lang="fr-FR" b="1" dirty="0" smtClean="0"/>
              <a:t> </a:t>
            </a:r>
            <a:r>
              <a:rPr lang="fr-FR" b="1" dirty="0" err="1" smtClean="0"/>
              <a:t>implementation</a:t>
            </a:r>
            <a:r>
              <a:rPr lang="fr-FR" b="1" dirty="0" smtClean="0"/>
              <a:t> </a:t>
            </a:r>
            <a:r>
              <a:rPr lang="fr-FR" dirty="0" smtClean="0"/>
              <a:t>of Local Security Commission for </a:t>
            </a:r>
            <a:r>
              <a:rPr lang="fr-FR" dirty="0" err="1" smtClean="0"/>
              <a:t>citizen</a:t>
            </a:r>
            <a:r>
              <a:rPr lang="fr-FR" dirty="0" smtClean="0"/>
              <a:t> participation (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legislation</a:t>
            </a:r>
            <a:r>
              <a:rPr lang="fr-FR" dirty="0" smtClean="0"/>
              <a:t>),</a:t>
            </a:r>
          </a:p>
          <a:p>
            <a:r>
              <a:rPr lang="fr-FR" b="1" dirty="0" err="1" smtClean="0"/>
              <a:t>Turning</a:t>
            </a:r>
            <a:r>
              <a:rPr lang="fr-FR" b="1" dirty="0" smtClean="0"/>
              <a:t> </a:t>
            </a:r>
            <a:r>
              <a:rPr lang="fr-FR" b="1" dirty="0" err="1" smtClean="0"/>
              <a:t>ideas</a:t>
            </a:r>
            <a:r>
              <a:rPr lang="fr-FR" b="1" dirty="0" smtClean="0"/>
              <a:t> </a:t>
            </a:r>
            <a:r>
              <a:rPr lang="fr-FR" b="1" dirty="0" err="1" smtClean="0"/>
              <a:t>into</a:t>
            </a:r>
            <a:r>
              <a:rPr lang="fr-FR" b="1" dirty="0" smtClean="0"/>
              <a:t> </a:t>
            </a:r>
            <a:r>
              <a:rPr lang="fr-FR" b="1" dirty="0" err="1" smtClean="0"/>
              <a:t>concrete</a:t>
            </a:r>
            <a:r>
              <a:rPr lang="fr-FR" b="1" dirty="0" smtClean="0"/>
              <a:t> projets </a:t>
            </a:r>
            <a:r>
              <a:rPr lang="fr-FR" dirty="0" smtClean="0"/>
              <a:t>(</a:t>
            </a:r>
            <a:r>
              <a:rPr lang="fr-FR" dirty="0" err="1" smtClean="0"/>
              <a:t>College</a:t>
            </a:r>
            <a:r>
              <a:rPr lang="fr-FR" dirty="0" smtClean="0"/>
              <a:t> for </a:t>
            </a:r>
            <a:r>
              <a:rPr lang="fr-FR" dirty="0" err="1" smtClean="0"/>
              <a:t>perfectionning</a:t>
            </a:r>
            <a:r>
              <a:rPr lang="fr-FR" dirty="0" smtClean="0"/>
              <a:t> of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police/gendarmes; national opinion </a:t>
            </a:r>
            <a:r>
              <a:rPr lang="fr-FR" dirty="0" err="1" smtClean="0"/>
              <a:t>poll</a:t>
            </a:r>
            <a:r>
              <a:rPr lang="fr-FR" dirty="0" smtClean="0"/>
              <a:t> for monitoring </a:t>
            </a:r>
            <a:r>
              <a:rPr lang="fr-FR" dirty="0" err="1" smtClean="0"/>
              <a:t>citizen</a:t>
            </a:r>
            <a:r>
              <a:rPr lang="fr-FR" dirty="0" smtClean="0"/>
              <a:t> satisfaction),</a:t>
            </a:r>
          </a:p>
          <a:p>
            <a:r>
              <a:rPr lang="fr-FR" dirty="0" err="1" smtClean="0"/>
              <a:t>Strenghening</a:t>
            </a:r>
            <a:r>
              <a:rPr lang="fr-FR" dirty="0" smtClean="0"/>
              <a:t> </a:t>
            </a:r>
            <a:r>
              <a:rPr lang="fr-FR" dirty="0" err="1" smtClean="0"/>
              <a:t>civilian</a:t>
            </a:r>
            <a:r>
              <a:rPr lang="fr-FR" dirty="0" smtClean="0"/>
              <a:t> </a:t>
            </a:r>
            <a:r>
              <a:rPr lang="fr-FR" dirty="0" err="1" smtClean="0"/>
              <a:t>oversight</a:t>
            </a:r>
            <a:r>
              <a:rPr lang="fr-FR" dirty="0" smtClean="0"/>
              <a:t> </a:t>
            </a:r>
            <a:r>
              <a:rPr lang="fr-FR" dirty="0" err="1" smtClean="0"/>
              <a:t>principles</a:t>
            </a:r>
            <a:r>
              <a:rPr lang="fr-FR" dirty="0" smtClean="0"/>
              <a:t> in </a:t>
            </a:r>
            <a:r>
              <a:rPr lang="fr-FR" b="1" dirty="0" smtClean="0"/>
              <a:t>one </a:t>
            </a:r>
            <a:r>
              <a:rPr lang="fr-FR" b="1" dirty="0" err="1" smtClean="0"/>
              <a:t>piece</a:t>
            </a:r>
            <a:r>
              <a:rPr lang="fr-FR" b="1" dirty="0" smtClean="0"/>
              <a:t> of </a:t>
            </a:r>
            <a:r>
              <a:rPr lang="fr-FR" b="1" dirty="0" err="1" smtClean="0"/>
              <a:t>legislation</a:t>
            </a:r>
            <a:r>
              <a:rPr lang="fr-FR" b="1" dirty="0" smtClean="0"/>
              <a:t> </a:t>
            </a:r>
            <a:r>
              <a:rPr lang="fr-FR" dirty="0" smtClean="0"/>
              <a:t>(Framework </a:t>
            </a:r>
            <a:r>
              <a:rPr lang="fr-FR" dirty="0" err="1" smtClean="0"/>
              <a:t>law</a:t>
            </a:r>
            <a:r>
              <a:rPr lang="fr-FR" dirty="0" smtClean="0"/>
              <a:t> for the ISS),</a:t>
            </a:r>
          </a:p>
          <a:p>
            <a:r>
              <a:rPr lang="fr-FR" dirty="0" err="1" smtClean="0"/>
              <a:t>Going</a:t>
            </a:r>
            <a:r>
              <a:rPr lang="fr-FR" dirty="0" smtClean="0"/>
              <a:t> </a:t>
            </a:r>
            <a:r>
              <a:rPr lang="fr-FR" dirty="0" err="1" smtClean="0"/>
              <a:t>deeper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b="1" dirty="0" err="1" smtClean="0"/>
              <a:t>Parliamentary</a:t>
            </a:r>
            <a:r>
              <a:rPr lang="fr-FR" b="1" dirty="0" smtClean="0"/>
              <a:t> </a:t>
            </a:r>
            <a:r>
              <a:rPr lang="fr-FR" b="1" dirty="0" err="1" smtClean="0"/>
              <a:t>oversight</a:t>
            </a:r>
            <a:r>
              <a:rPr lang="fr-FR" b="1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comparisons</a:t>
            </a:r>
            <a:r>
              <a:rPr lang="fr-FR" dirty="0" smtClean="0"/>
              <a:t> </a:t>
            </a:r>
            <a:r>
              <a:rPr lang="fr-FR" dirty="0" err="1" smtClean="0"/>
              <a:t>accross</a:t>
            </a:r>
            <a:r>
              <a:rPr lang="fr-FR" dirty="0" smtClean="0"/>
              <a:t> states</a:t>
            </a:r>
          </a:p>
        </p:txBody>
      </p:sp>
    </p:spTree>
    <p:extLst>
      <p:ext uri="{BB962C8B-B14F-4D97-AF65-F5344CB8AC3E}">
        <p14:creationId xmlns:p14="http://schemas.microsoft.com/office/powerpoint/2010/main" val="402324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2008 – 2010: </a:t>
            </a:r>
            <a:r>
              <a:rPr lang="fr-FR" dirty="0" err="1" smtClean="0"/>
              <a:t>forging</a:t>
            </a:r>
            <a:r>
              <a:rPr lang="fr-FR" dirty="0" smtClean="0"/>
              <a:t> the concepts</a:t>
            </a:r>
          </a:p>
          <a:p>
            <a:r>
              <a:rPr lang="fr-FR" dirty="0" smtClean="0"/>
              <a:t>2012-2014: </a:t>
            </a:r>
            <a:r>
              <a:rPr lang="fr-FR" dirty="0" err="1" smtClean="0"/>
              <a:t>implementing</a:t>
            </a:r>
            <a:r>
              <a:rPr lang="fr-FR" dirty="0" smtClean="0"/>
              <a:t> changes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96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Return of ICOISS</a:t>
            </a:r>
            <a:br>
              <a:rPr lang="fr-FR" dirty="0" smtClean="0"/>
            </a:br>
            <a:r>
              <a:rPr lang="fr-FR" dirty="0" smtClean="0"/>
              <a:t>Police and </a:t>
            </a:r>
            <a:r>
              <a:rPr lang="fr-FR" dirty="0" err="1" smtClean="0"/>
              <a:t>oversight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5102"/>
            <a:ext cx="8229600" cy="4525963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defines</a:t>
            </a:r>
            <a:r>
              <a:rPr lang="fr-FR" dirty="0" smtClean="0"/>
              <a:t> a police force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fact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instituted</a:t>
            </a:r>
            <a:r>
              <a:rPr lang="fr-FR" dirty="0" smtClean="0"/>
              <a:t> and </a:t>
            </a:r>
            <a:r>
              <a:rPr lang="fr-FR" dirty="0" err="1" smtClean="0"/>
              <a:t>overseen</a:t>
            </a:r>
            <a:r>
              <a:rPr lang="fr-FR" dirty="0" smtClean="0"/>
              <a:t> by a </a:t>
            </a:r>
            <a:r>
              <a:rPr lang="fr-FR" dirty="0" err="1" smtClean="0"/>
              <a:t>superior</a:t>
            </a:r>
            <a:r>
              <a:rPr lang="fr-FR" dirty="0" smtClean="0"/>
              <a:t> </a:t>
            </a:r>
            <a:r>
              <a:rPr lang="fr-FR" dirty="0" err="1" smtClean="0"/>
              <a:t>authority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defines</a:t>
            </a:r>
            <a:r>
              <a:rPr lang="fr-FR" dirty="0" smtClean="0"/>
              <a:t> </a:t>
            </a:r>
            <a:r>
              <a:rPr lang="fr-FR" dirty="0" err="1" smtClean="0"/>
              <a:t>democratic</a:t>
            </a:r>
            <a:r>
              <a:rPr lang="fr-FR" dirty="0" smtClean="0"/>
              <a:t> </a:t>
            </a:r>
            <a:r>
              <a:rPr lang="fr-FR" dirty="0" err="1" smtClean="0"/>
              <a:t>oversight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police are </a:t>
            </a:r>
            <a:r>
              <a:rPr lang="fr-FR" dirty="0" err="1" smtClean="0"/>
              <a:t>overseen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98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Benefits</a:t>
            </a:r>
            <a:r>
              <a:rPr lang="fr-FR" dirty="0" smtClean="0"/>
              <a:t> for all </a:t>
            </a:r>
            <a:r>
              <a:rPr lang="fr-FR" dirty="0" err="1" smtClean="0"/>
              <a:t>stakeholders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Citizens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are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in a </a:t>
            </a:r>
            <a:r>
              <a:rPr lang="fr-FR" dirty="0" err="1" smtClean="0"/>
              <a:t>systematic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,</a:t>
            </a:r>
          </a:p>
          <a:p>
            <a:r>
              <a:rPr lang="fr-FR" dirty="0" err="1" smtClean="0"/>
              <a:t>Ministry</a:t>
            </a:r>
            <a:r>
              <a:rPr lang="fr-FR" dirty="0" smtClean="0"/>
              <a:t> of </a:t>
            </a:r>
            <a:r>
              <a:rPr lang="fr-FR" dirty="0" err="1" smtClean="0"/>
              <a:t>Interior</a:t>
            </a:r>
            <a:r>
              <a:rPr lang="fr-FR" dirty="0" smtClean="0"/>
              <a:t> </a:t>
            </a:r>
            <a:r>
              <a:rPr lang="fr-FR" dirty="0" err="1" smtClean="0"/>
              <a:t>exercize</a:t>
            </a:r>
            <a:r>
              <a:rPr lang="fr-FR" dirty="0" smtClean="0"/>
              <a:t> the </a:t>
            </a:r>
            <a:r>
              <a:rPr lang="fr-FR" dirty="0" err="1" smtClean="0"/>
              <a:t>powers</a:t>
            </a:r>
            <a:r>
              <a:rPr lang="fr-FR" dirty="0" smtClean="0"/>
              <a:t> </a:t>
            </a:r>
            <a:r>
              <a:rPr lang="fr-FR" dirty="0" err="1" smtClean="0"/>
              <a:t>given</a:t>
            </a:r>
            <a:r>
              <a:rPr lang="fr-FR" dirty="0" smtClean="0"/>
              <a:t> by </a:t>
            </a:r>
            <a:r>
              <a:rPr lang="fr-FR" dirty="0" err="1" smtClean="0"/>
              <a:t>law</a:t>
            </a:r>
            <a:r>
              <a:rPr lang="fr-FR" dirty="0" smtClean="0"/>
              <a:t>,</a:t>
            </a:r>
          </a:p>
          <a:p>
            <a:r>
              <a:rPr lang="fr-FR" dirty="0" err="1" smtClean="0"/>
              <a:t>ISFs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: 1/ trust and confidence in the public, 2/ </a:t>
            </a:r>
            <a:r>
              <a:rPr lang="fr-FR" dirty="0" err="1" smtClean="0"/>
              <a:t>capacity</a:t>
            </a:r>
            <a:r>
              <a:rPr lang="fr-FR" dirty="0" smtClean="0"/>
              <a:t> to </a:t>
            </a:r>
            <a:r>
              <a:rPr lang="fr-FR" dirty="0" err="1" smtClean="0"/>
              <a:t>interact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citizen</a:t>
            </a:r>
            <a:r>
              <a:rPr lang="fr-FR" dirty="0" smtClean="0"/>
              <a:t>, 3/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security</a:t>
            </a:r>
            <a:r>
              <a:rPr lang="fr-FR" dirty="0" smtClean="0"/>
              <a:t> (</a:t>
            </a:r>
            <a:r>
              <a:rPr lang="fr-FR" dirty="0" err="1" smtClean="0"/>
              <a:t>clear</a:t>
            </a:r>
            <a:r>
              <a:rPr lang="fr-FR" dirty="0" smtClean="0"/>
              <a:t> </a:t>
            </a:r>
            <a:r>
              <a:rPr lang="fr-FR" dirty="0" err="1" smtClean="0"/>
              <a:t>accountability</a:t>
            </a:r>
            <a:r>
              <a:rPr lang="fr-FR" dirty="0" smtClean="0"/>
              <a:t> </a:t>
            </a:r>
            <a:r>
              <a:rPr lang="fr-FR" dirty="0" err="1" smtClean="0"/>
              <a:t>rules</a:t>
            </a:r>
            <a:r>
              <a:rPr lang="fr-FR" dirty="0" smtClean="0"/>
              <a:t>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73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Second Phase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Not trivial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desire</a:t>
            </a:r>
            <a:r>
              <a:rPr lang="fr-FR" dirty="0" smtClean="0"/>
              <a:t> to go </a:t>
            </a:r>
            <a:r>
              <a:rPr lang="fr-FR" dirty="0" err="1" smtClean="0"/>
              <a:t>further</a:t>
            </a:r>
            <a:endParaRPr lang="fr-FR" dirty="0" smtClean="0"/>
          </a:p>
          <a:p>
            <a:r>
              <a:rPr lang="fr-FR" dirty="0" err="1" smtClean="0"/>
              <a:t>Bigger</a:t>
            </a:r>
            <a:endParaRPr lang="fr-FR" dirty="0"/>
          </a:p>
          <a:p>
            <a:r>
              <a:rPr lang="fr-FR" dirty="0" err="1" smtClean="0"/>
              <a:t>Touching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dimensions of SSR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ambitious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in the </a:t>
            </a:r>
            <a:r>
              <a:rPr lang="fr-FR" dirty="0" err="1" smtClean="0"/>
              <a:t>mediterranean</a:t>
            </a:r>
            <a:r>
              <a:rPr lang="fr-FR" dirty="0" smtClean="0"/>
              <a:t> </a:t>
            </a:r>
            <a:r>
              <a:rPr lang="fr-FR" dirty="0" err="1" smtClean="0"/>
              <a:t>region</a:t>
            </a:r>
            <a:endParaRPr lang="fr-FR" dirty="0" smtClean="0"/>
          </a:p>
          <a:p>
            <a:r>
              <a:rPr lang="fr-FR" dirty="0" smtClean="0"/>
              <a:t>In 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sophisticated</a:t>
            </a:r>
            <a:r>
              <a:rPr lang="fr-FR" dirty="0" smtClean="0"/>
              <a:t> country </a:t>
            </a:r>
            <a:r>
              <a:rPr lang="fr-FR" dirty="0" err="1" smtClean="0"/>
              <a:t>doing</a:t>
            </a:r>
            <a:r>
              <a:rPr lang="fr-FR" dirty="0" smtClean="0"/>
              <a:t> SSR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922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did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all </a:t>
            </a:r>
            <a:r>
              <a:rPr lang="fr-FR" dirty="0" err="1" smtClean="0"/>
              <a:t>start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true</a:t>
            </a:r>
            <a:r>
              <a:rPr lang="fr-FR" dirty="0" smtClean="0"/>
              <a:t> story:</a:t>
            </a:r>
          </a:p>
          <a:p>
            <a:r>
              <a:rPr lang="fr-FR" dirty="0" smtClean="0"/>
              <a:t>2005</a:t>
            </a:r>
          </a:p>
          <a:p>
            <a:r>
              <a:rPr lang="fr-FR" dirty="0" smtClean="0"/>
              <a:t>2008-2010</a:t>
            </a:r>
          </a:p>
          <a:p>
            <a:r>
              <a:rPr lang="fr-FR" dirty="0" smtClean="0"/>
              <a:t>2012-2014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11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9724" y="274638"/>
            <a:ext cx="2747076" cy="847748"/>
          </a:xfrm>
        </p:spPr>
        <p:txBody>
          <a:bodyPr/>
          <a:lstStyle/>
          <a:p>
            <a:r>
              <a:rPr lang="fr-FR" dirty="0" smtClean="0"/>
              <a:t>2005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31240" r="-31240"/>
          <a:stretch>
            <a:fillRect/>
          </a:stretch>
        </p:blipFill>
        <p:spPr>
          <a:xfrm>
            <a:off x="457200" y="398743"/>
            <a:ext cx="6595431" cy="6084514"/>
          </a:xfrm>
        </p:spPr>
      </p:pic>
    </p:spTree>
    <p:extLst>
      <p:ext uri="{BB962C8B-B14F-4D97-AF65-F5344CB8AC3E}">
        <p14:creationId xmlns:p14="http://schemas.microsoft.com/office/powerpoint/2010/main" val="103642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5280" y="274638"/>
            <a:ext cx="2071520" cy="1143000"/>
          </a:xfrm>
        </p:spPr>
        <p:txBody>
          <a:bodyPr/>
          <a:lstStyle/>
          <a:p>
            <a:r>
              <a:rPr lang="fr-FR" dirty="0" smtClean="0"/>
              <a:t>2009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17198" r="-17198"/>
          <a:stretch>
            <a:fillRect/>
          </a:stretch>
        </p:blipFill>
        <p:spPr>
          <a:xfrm>
            <a:off x="-670165" y="1259428"/>
            <a:ext cx="8849229" cy="4866735"/>
          </a:xfrm>
        </p:spPr>
      </p:pic>
    </p:spTree>
    <p:extLst>
      <p:ext uri="{BB962C8B-B14F-4D97-AF65-F5344CB8AC3E}">
        <p14:creationId xmlns:p14="http://schemas.microsoft.com/office/powerpoint/2010/main" val="264841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1260"/>
            <a:ext cx="8229600" cy="75913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2008-2010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807075"/>
              </p:ext>
            </p:extLst>
          </p:nvPr>
        </p:nvGraphicFramePr>
        <p:xfrm>
          <a:off x="132897" y="1210995"/>
          <a:ext cx="8904048" cy="521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6070676" y="5766933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New Joint </a:t>
            </a:r>
            <a:r>
              <a:rPr lang="fr-FR" dirty="0" err="1" smtClean="0"/>
              <a:t>College</a:t>
            </a:r>
            <a:r>
              <a:rPr lang="fr-FR" dirty="0" smtClean="0"/>
              <a:t> of </a:t>
            </a:r>
          </a:p>
          <a:p>
            <a:r>
              <a:rPr lang="fr-FR" dirty="0" err="1" smtClean="0"/>
              <a:t>perfectionment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924494" y="1543373"/>
            <a:ext cx="3112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Understanding</a:t>
            </a:r>
            <a:r>
              <a:rPr lang="fr-FR" dirty="0" smtClean="0"/>
              <a:t> of Gendarmerie</a:t>
            </a:r>
          </a:p>
          <a:p>
            <a:r>
              <a:rPr lang="fr-FR" dirty="0" smtClean="0"/>
              <a:t> in comparative perspective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64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dimensions for </a:t>
            </a:r>
            <a:r>
              <a:rPr lang="fr-FR" dirty="0" err="1" smtClean="0"/>
              <a:t>defining</a:t>
            </a:r>
            <a:r>
              <a:rPr lang="fr-FR" dirty="0" smtClean="0"/>
              <a:t> a police force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military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98903"/>
              </p:ext>
            </p:extLst>
          </p:nvPr>
        </p:nvGraphicFramePr>
        <p:xfrm>
          <a:off x="118130" y="1594971"/>
          <a:ext cx="8878762" cy="4826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9759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325</Words>
  <Application>Microsoft Macintosh PowerPoint</Application>
  <PresentationFormat>Présentation à l'écran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Launch Event Sebastian Roché Chief Technical Advisor</vt:lpstr>
      <vt:lpstr>The Return of ICOISS Police and oversight</vt:lpstr>
      <vt:lpstr>Benefits for all stakeholders</vt:lpstr>
      <vt:lpstr>Second Phase</vt:lpstr>
      <vt:lpstr>How did it all start?</vt:lpstr>
      <vt:lpstr>2005</vt:lpstr>
      <vt:lpstr>2009</vt:lpstr>
      <vt:lpstr>2008-2010</vt:lpstr>
      <vt:lpstr>The dimensions for defining a police force with a military status</vt:lpstr>
      <vt:lpstr>A lot of efforts, long lasting meetings</vt:lpstr>
      <vt:lpstr>A lot of efforts, long lasting meetings</vt:lpstr>
      <vt:lpstr>2012 - 2014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Sebastian Roché</dc:creator>
  <cp:lastModifiedBy>Sebastian Roché</cp:lastModifiedBy>
  <cp:revision>20</cp:revision>
  <dcterms:created xsi:type="dcterms:W3CDTF">2013-01-22T12:41:55Z</dcterms:created>
  <dcterms:modified xsi:type="dcterms:W3CDTF">2013-01-23T19:20:52Z</dcterms:modified>
</cp:coreProperties>
</file>